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4"/>
  </p:notesMasterIdLst>
  <p:handoutMasterIdLst>
    <p:handoutMasterId r:id="rId365"/>
  </p:handoutMasterIdLst>
  <p:sldIdLst>
    <p:sldId id="689" r:id="rId2"/>
    <p:sldId id="687" r:id="rId3"/>
    <p:sldId id="259" r:id="rId4"/>
    <p:sldId id="260" r:id="rId5"/>
    <p:sldId id="261" r:id="rId6"/>
    <p:sldId id="263" r:id="rId7"/>
    <p:sldId id="264" r:id="rId8"/>
    <p:sldId id="265" r:id="rId9"/>
    <p:sldId id="266" r:id="rId10"/>
    <p:sldId id="267" r:id="rId11"/>
    <p:sldId id="268" r:id="rId12"/>
    <p:sldId id="270" r:id="rId13"/>
    <p:sldId id="271" r:id="rId14"/>
    <p:sldId id="272" r:id="rId15"/>
    <p:sldId id="273" r:id="rId16"/>
    <p:sldId id="274" r:id="rId17"/>
    <p:sldId id="276" r:id="rId18"/>
    <p:sldId id="277" r:id="rId19"/>
    <p:sldId id="278" r:id="rId20"/>
    <p:sldId id="279" r:id="rId21"/>
    <p:sldId id="280" r:id="rId22"/>
    <p:sldId id="282" r:id="rId23"/>
    <p:sldId id="283" r:id="rId24"/>
    <p:sldId id="284" r:id="rId25"/>
    <p:sldId id="285" r:id="rId26"/>
    <p:sldId id="286" r:id="rId27"/>
    <p:sldId id="288" r:id="rId28"/>
    <p:sldId id="289" r:id="rId29"/>
    <p:sldId id="290" r:id="rId30"/>
    <p:sldId id="291" r:id="rId31"/>
    <p:sldId id="292" r:id="rId32"/>
    <p:sldId id="294" r:id="rId33"/>
    <p:sldId id="295" r:id="rId34"/>
    <p:sldId id="296" r:id="rId35"/>
    <p:sldId id="297" r:id="rId36"/>
    <p:sldId id="298" r:id="rId37"/>
    <p:sldId id="299" r:id="rId38"/>
    <p:sldId id="301" r:id="rId39"/>
    <p:sldId id="302" r:id="rId40"/>
    <p:sldId id="303" r:id="rId41"/>
    <p:sldId id="304" r:id="rId42"/>
    <p:sldId id="305" r:id="rId43"/>
    <p:sldId id="306" r:id="rId44"/>
    <p:sldId id="308" r:id="rId45"/>
    <p:sldId id="309" r:id="rId46"/>
    <p:sldId id="310" r:id="rId47"/>
    <p:sldId id="311" r:id="rId48"/>
    <p:sldId id="312" r:id="rId49"/>
    <p:sldId id="314" r:id="rId50"/>
    <p:sldId id="315" r:id="rId51"/>
    <p:sldId id="316" r:id="rId52"/>
    <p:sldId id="317" r:id="rId53"/>
    <p:sldId id="318" r:id="rId54"/>
    <p:sldId id="320" r:id="rId55"/>
    <p:sldId id="321" r:id="rId56"/>
    <p:sldId id="322" r:id="rId57"/>
    <p:sldId id="323" r:id="rId58"/>
    <p:sldId id="324" r:id="rId59"/>
    <p:sldId id="326" r:id="rId60"/>
    <p:sldId id="327" r:id="rId61"/>
    <p:sldId id="328" r:id="rId62"/>
    <p:sldId id="329" r:id="rId63"/>
    <p:sldId id="330" r:id="rId64"/>
    <p:sldId id="332" r:id="rId65"/>
    <p:sldId id="333" r:id="rId66"/>
    <p:sldId id="334" r:id="rId67"/>
    <p:sldId id="335" r:id="rId68"/>
    <p:sldId id="336" r:id="rId69"/>
    <p:sldId id="338" r:id="rId70"/>
    <p:sldId id="339" r:id="rId71"/>
    <p:sldId id="340" r:id="rId72"/>
    <p:sldId id="341" r:id="rId73"/>
    <p:sldId id="342" r:id="rId74"/>
    <p:sldId id="343" r:id="rId75"/>
    <p:sldId id="345" r:id="rId76"/>
    <p:sldId id="346" r:id="rId77"/>
    <p:sldId id="347" r:id="rId78"/>
    <p:sldId id="348" r:id="rId79"/>
    <p:sldId id="349" r:id="rId80"/>
    <p:sldId id="351" r:id="rId81"/>
    <p:sldId id="353" r:id="rId82"/>
    <p:sldId id="354" r:id="rId83"/>
    <p:sldId id="355" r:id="rId84"/>
    <p:sldId id="356" r:id="rId85"/>
    <p:sldId id="357" r:id="rId86"/>
    <p:sldId id="359" r:id="rId87"/>
    <p:sldId id="360" r:id="rId88"/>
    <p:sldId id="361" r:id="rId89"/>
    <p:sldId id="362" r:id="rId90"/>
    <p:sldId id="363" r:id="rId91"/>
    <p:sldId id="365" r:id="rId92"/>
    <p:sldId id="366" r:id="rId93"/>
    <p:sldId id="367" r:id="rId94"/>
    <p:sldId id="368" r:id="rId95"/>
    <p:sldId id="369" r:id="rId96"/>
    <p:sldId id="371" r:id="rId97"/>
    <p:sldId id="372" r:id="rId98"/>
    <p:sldId id="373" r:id="rId99"/>
    <p:sldId id="374" r:id="rId100"/>
    <p:sldId id="375" r:id="rId101"/>
    <p:sldId id="377" r:id="rId102"/>
    <p:sldId id="378" r:id="rId103"/>
    <p:sldId id="379" r:id="rId104"/>
    <p:sldId id="380" r:id="rId105"/>
    <p:sldId id="381" r:id="rId106"/>
    <p:sldId id="383" r:id="rId107"/>
    <p:sldId id="384" r:id="rId108"/>
    <p:sldId id="385" r:id="rId109"/>
    <p:sldId id="386" r:id="rId110"/>
    <p:sldId id="387" r:id="rId111"/>
    <p:sldId id="389" r:id="rId112"/>
    <p:sldId id="390" r:id="rId113"/>
    <p:sldId id="391" r:id="rId114"/>
    <p:sldId id="392" r:id="rId115"/>
    <p:sldId id="393" r:id="rId116"/>
    <p:sldId id="395" r:id="rId117"/>
    <p:sldId id="396" r:id="rId118"/>
    <p:sldId id="397" r:id="rId119"/>
    <p:sldId id="398" r:id="rId120"/>
    <p:sldId id="399" r:id="rId121"/>
    <p:sldId id="400" r:id="rId122"/>
    <p:sldId id="402" r:id="rId123"/>
    <p:sldId id="403" r:id="rId124"/>
    <p:sldId id="404" r:id="rId125"/>
    <p:sldId id="405" r:id="rId126"/>
    <p:sldId id="406" r:id="rId127"/>
    <p:sldId id="407" r:id="rId128"/>
    <p:sldId id="409" r:id="rId129"/>
    <p:sldId id="410" r:id="rId130"/>
    <p:sldId id="411" r:id="rId131"/>
    <p:sldId id="412" r:id="rId132"/>
    <p:sldId id="413" r:id="rId133"/>
    <p:sldId id="414" r:id="rId134"/>
    <p:sldId id="416" r:id="rId135"/>
    <p:sldId id="417" r:id="rId136"/>
    <p:sldId id="418" r:id="rId137"/>
    <p:sldId id="419" r:id="rId138"/>
    <p:sldId id="420" r:id="rId139"/>
    <p:sldId id="421" r:id="rId140"/>
    <p:sldId id="423" r:id="rId141"/>
    <p:sldId id="424" r:id="rId142"/>
    <p:sldId id="425" r:id="rId143"/>
    <p:sldId id="426" r:id="rId144"/>
    <p:sldId id="427" r:id="rId145"/>
    <p:sldId id="428" r:id="rId146"/>
    <p:sldId id="430" r:id="rId147"/>
    <p:sldId id="431" r:id="rId148"/>
    <p:sldId id="432" r:id="rId149"/>
    <p:sldId id="433" r:id="rId150"/>
    <p:sldId id="434" r:id="rId151"/>
    <p:sldId id="436" r:id="rId152"/>
    <p:sldId id="437" r:id="rId153"/>
    <p:sldId id="438" r:id="rId154"/>
    <p:sldId id="439" r:id="rId155"/>
    <p:sldId id="440" r:id="rId156"/>
    <p:sldId id="442" r:id="rId157"/>
    <p:sldId id="443" r:id="rId158"/>
    <p:sldId id="444" r:id="rId159"/>
    <p:sldId id="445" r:id="rId160"/>
    <p:sldId id="446" r:id="rId161"/>
    <p:sldId id="448" r:id="rId162"/>
    <p:sldId id="449" r:id="rId163"/>
    <p:sldId id="450" r:id="rId164"/>
    <p:sldId id="451" r:id="rId165"/>
    <p:sldId id="452" r:id="rId166"/>
    <p:sldId id="454" r:id="rId167"/>
    <p:sldId id="455" r:id="rId168"/>
    <p:sldId id="456" r:id="rId169"/>
    <p:sldId id="457" r:id="rId170"/>
    <p:sldId id="458" r:id="rId171"/>
    <p:sldId id="460" r:id="rId172"/>
    <p:sldId id="461" r:id="rId173"/>
    <p:sldId id="462" r:id="rId174"/>
    <p:sldId id="463" r:id="rId175"/>
    <p:sldId id="464" r:id="rId176"/>
    <p:sldId id="466" r:id="rId177"/>
    <p:sldId id="467" r:id="rId178"/>
    <p:sldId id="468" r:id="rId179"/>
    <p:sldId id="469" r:id="rId180"/>
    <p:sldId id="470" r:id="rId181"/>
    <p:sldId id="472" r:id="rId182"/>
    <p:sldId id="473" r:id="rId183"/>
    <p:sldId id="474" r:id="rId184"/>
    <p:sldId id="475" r:id="rId185"/>
    <p:sldId id="476" r:id="rId186"/>
    <p:sldId id="477" r:id="rId187"/>
    <p:sldId id="479" r:id="rId188"/>
    <p:sldId id="480" r:id="rId189"/>
    <p:sldId id="481" r:id="rId190"/>
    <p:sldId id="482" r:id="rId191"/>
    <p:sldId id="483" r:id="rId192"/>
    <p:sldId id="484" r:id="rId193"/>
    <p:sldId id="486" r:id="rId194"/>
    <p:sldId id="487" r:id="rId195"/>
    <p:sldId id="488" r:id="rId196"/>
    <p:sldId id="489" r:id="rId197"/>
    <p:sldId id="490" r:id="rId198"/>
    <p:sldId id="491" r:id="rId199"/>
    <p:sldId id="493" r:id="rId200"/>
    <p:sldId id="494" r:id="rId201"/>
    <p:sldId id="495" r:id="rId202"/>
    <p:sldId id="496" r:id="rId203"/>
    <p:sldId id="497" r:id="rId204"/>
    <p:sldId id="498" r:id="rId205"/>
    <p:sldId id="500" r:id="rId206"/>
    <p:sldId id="501" r:id="rId207"/>
    <p:sldId id="502" r:id="rId208"/>
    <p:sldId id="503" r:id="rId209"/>
    <p:sldId id="504" r:id="rId210"/>
    <p:sldId id="505" r:id="rId211"/>
    <p:sldId id="507" r:id="rId212"/>
    <p:sldId id="508" r:id="rId213"/>
    <p:sldId id="509" r:id="rId214"/>
    <p:sldId id="510" r:id="rId215"/>
    <p:sldId id="511" r:id="rId216"/>
    <p:sldId id="512" r:id="rId217"/>
    <p:sldId id="514" r:id="rId218"/>
    <p:sldId id="515" r:id="rId219"/>
    <p:sldId id="516" r:id="rId220"/>
    <p:sldId id="517" r:id="rId221"/>
    <p:sldId id="518" r:id="rId222"/>
    <p:sldId id="519" r:id="rId223"/>
    <p:sldId id="521" r:id="rId224"/>
    <p:sldId id="522" r:id="rId225"/>
    <p:sldId id="523" r:id="rId226"/>
    <p:sldId id="524" r:id="rId227"/>
    <p:sldId id="525" r:id="rId228"/>
    <p:sldId id="527" r:id="rId229"/>
    <p:sldId id="528" r:id="rId230"/>
    <p:sldId id="529" r:id="rId231"/>
    <p:sldId id="530" r:id="rId232"/>
    <p:sldId id="531" r:id="rId233"/>
    <p:sldId id="532" r:id="rId234"/>
    <p:sldId id="534" r:id="rId235"/>
    <p:sldId id="535" r:id="rId236"/>
    <p:sldId id="536" r:id="rId237"/>
    <p:sldId id="537" r:id="rId238"/>
    <p:sldId id="538" r:id="rId239"/>
    <p:sldId id="540" r:id="rId240"/>
    <p:sldId id="541" r:id="rId241"/>
    <p:sldId id="542" r:id="rId242"/>
    <p:sldId id="543" r:id="rId243"/>
    <p:sldId id="544" r:id="rId244"/>
    <p:sldId id="546" r:id="rId245"/>
    <p:sldId id="547" r:id="rId246"/>
    <p:sldId id="548" r:id="rId247"/>
    <p:sldId id="549" r:id="rId248"/>
    <p:sldId id="550" r:id="rId249"/>
    <p:sldId id="552" r:id="rId250"/>
    <p:sldId id="553" r:id="rId251"/>
    <p:sldId id="554" r:id="rId252"/>
    <p:sldId id="555" r:id="rId253"/>
    <p:sldId id="556" r:id="rId254"/>
    <p:sldId id="558" r:id="rId255"/>
    <p:sldId id="559" r:id="rId256"/>
    <p:sldId id="560" r:id="rId257"/>
    <p:sldId id="561" r:id="rId258"/>
    <p:sldId id="562" r:id="rId259"/>
    <p:sldId id="564" r:id="rId260"/>
    <p:sldId id="565" r:id="rId261"/>
    <p:sldId id="566" r:id="rId262"/>
    <p:sldId id="567" r:id="rId263"/>
    <p:sldId id="568" r:id="rId264"/>
    <p:sldId id="570" r:id="rId265"/>
    <p:sldId id="571" r:id="rId266"/>
    <p:sldId id="572" r:id="rId267"/>
    <p:sldId id="573" r:id="rId268"/>
    <p:sldId id="574" r:id="rId269"/>
    <p:sldId id="575" r:id="rId270"/>
    <p:sldId id="577" r:id="rId271"/>
    <p:sldId id="578" r:id="rId272"/>
    <p:sldId id="579" r:id="rId273"/>
    <p:sldId id="580" r:id="rId274"/>
    <p:sldId id="581" r:id="rId275"/>
    <p:sldId id="583" r:id="rId276"/>
    <p:sldId id="584" r:id="rId277"/>
    <p:sldId id="585" r:id="rId278"/>
    <p:sldId id="586" r:id="rId279"/>
    <p:sldId id="587" r:id="rId280"/>
    <p:sldId id="589" r:id="rId281"/>
    <p:sldId id="590" r:id="rId282"/>
    <p:sldId id="591" r:id="rId283"/>
    <p:sldId id="592" r:id="rId284"/>
    <p:sldId id="593" r:id="rId285"/>
    <p:sldId id="595" r:id="rId286"/>
    <p:sldId id="596" r:id="rId287"/>
    <p:sldId id="597" r:id="rId288"/>
    <p:sldId id="598" r:id="rId289"/>
    <p:sldId id="599" r:id="rId290"/>
    <p:sldId id="601" r:id="rId291"/>
    <p:sldId id="602" r:id="rId292"/>
    <p:sldId id="603" r:id="rId293"/>
    <p:sldId id="604" r:id="rId294"/>
    <p:sldId id="605" r:id="rId295"/>
    <p:sldId id="607" r:id="rId296"/>
    <p:sldId id="608" r:id="rId297"/>
    <p:sldId id="609" r:id="rId298"/>
    <p:sldId id="610" r:id="rId299"/>
    <p:sldId id="611" r:id="rId300"/>
    <p:sldId id="613" r:id="rId301"/>
    <p:sldId id="614" r:id="rId302"/>
    <p:sldId id="615" r:id="rId303"/>
    <p:sldId id="616" r:id="rId304"/>
    <p:sldId id="617" r:id="rId305"/>
    <p:sldId id="619" r:id="rId306"/>
    <p:sldId id="620" r:id="rId307"/>
    <p:sldId id="621" r:id="rId308"/>
    <p:sldId id="622" r:id="rId309"/>
    <p:sldId id="623" r:id="rId310"/>
    <p:sldId id="625" r:id="rId311"/>
    <p:sldId id="626" r:id="rId312"/>
    <p:sldId id="627" r:id="rId313"/>
    <p:sldId id="628" r:id="rId314"/>
    <p:sldId id="629" r:id="rId315"/>
    <p:sldId id="630" r:id="rId316"/>
    <p:sldId id="632" r:id="rId317"/>
    <p:sldId id="633" r:id="rId318"/>
    <p:sldId id="634" r:id="rId319"/>
    <p:sldId id="635" r:id="rId320"/>
    <p:sldId id="636" r:id="rId321"/>
    <p:sldId id="638" r:id="rId322"/>
    <p:sldId id="639" r:id="rId323"/>
    <p:sldId id="640" r:id="rId324"/>
    <p:sldId id="641" r:id="rId325"/>
    <p:sldId id="642" r:id="rId326"/>
    <p:sldId id="644" r:id="rId327"/>
    <p:sldId id="645" r:id="rId328"/>
    <p:sldId id="646" r:id="rId329"/>
    <p:sldId id="647" r:id="rId330"/>
    <p:sldId id="648" r:id="rId331"/>
    <p:sldId id="650" r:id="rId332"/>
    <p:sldId id="651" r:id="rId333"/>
    <p:sldId id="652" r:id="rId334"/>
    <p:sldId id="653" r:id="rId335"/>
    <p:sldId id="654" r:id="rId336"/>
    <p:sldId id="656" r:id="rId337"/>
    <p:sldId id="657" r:id="rId338"/>
    <p:sldId id="658" r:id="rId339"/>
    <p:sldId id="659" r:id="rId340"/>
    <p:sldId id="660" r:id="rId341"/>
    <p:sldId id="661" r:id="rId342"/>
    <p:sldId id="663" r:id="rId343"/>
    <p:sldId id="664" r:id="rId344"/>
    <p:sldId id="665" r:id="rId345"/>
    <p:sldId id="666" r:id="rId346"/>
    <p:sldId id="667" r:id="rId347"/>
    <p:sldId id="669" r:id="rId348"/>
    <p:sldId id="670" r:id="rId349"/>
    <p:sldId id="671" r:id="rId350"/>
    <p:sldId id="672" r:id="rId351"/>
    <p:sldId id="673" r:id="rId352"/>
    <p:sldId id="675" r:id="rId353"/>
    <p:sldId id="676" r:id="rId354"/>
    <p:sldId id="677" r:id="rId355"/>
    <p:sldId id="678" r:id="rId356"/>
    <p:sldId id="679" r:id="rId357"/>
    <p:sldId id="681" r:id="rId358"/>
    <p:sldId id="682" r:id="rId359"/>
    <p:sldId id="683" r:id="rId360"/>
    <p:sldId id="684" r:id="rId361"/>
    <p:sldId id="685" r:id="rId362"/>
    <p:sldId id="686" r:id="rId3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autoAdjust="0"/>
    <p:restoredTop sz="94737" autoAdjust="0"/>
  </p:normalViewPr>
  <p:slideViewPr>
    <p:cSldViewPr snapToGrid="0" snapToObjects="1">
      <p:cViewPr varScale="1">
        <p:scale>
          <a:sx n="104" d="100"/>
          <a:sy n="104" d="100"/>
        </p:scale>
        <p:origin x="120" y="114"/>
      </p:cViewPr>
      <p:guideLst>
        <p:guide orient="horz" pos="2160"/>
        <p:guide pos="2880"/>
      </p:guideLst>
    </p:cSldViewPr>
  </p:slideViewPr>
  <p:outlineViewPr>
    <p:cViewPr>
      <p:scale>
        <a:sx n="33" d="100"/>
        <a:sy n="33" d="100"/>
      </p:scale>
      <p:origin x="0" y="-11820"/>
    </p:cViewPr>
  </p:outlineViewPr>
  <p:notesTextViewPr>
    <p:cViewPr>
      <p:scale>
        <a:sx n="100" d="100"/>
        <a:sy n="100" d="100"/>
      </p:scale>
      <p:origin x="0" y="0"/>
    </p:cViewPr>
  </p:notesTextViewPr>
  <p:sorterViewPr>
    <p:cViewPr>
      <p:scale>
        <a:sx n="100" d="100"/>
        <a:sy n="100" d="100"/>
      </p:scale>
      <p:origin x="0" y="-15378"/>
    </p:cViewPr>
  </p:sorterViewPr>
  <p:notesViewPr>
    <p:cSldViewPr snapToGrid="0" snapToObjects="1">
      <p:cViewPr varScale="1">
        <p:scale>
          <a:sx n="84" d="100"/>
          <a:sy n="84" d="100"/>
        </p:scale>
        <p:origin x="4998" y="10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366" Type="http://schemas.openxmlformats.org/officeDocument/2006/relationships/presProps" Target="presProps.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slide" Target="slides/slide355.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viewProps" Target="viewProps.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slide" Target="slides/slide356.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theme" Target="theme/theme1.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tableStyles" Target="tableStyles.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350" Type="http://schemas.openxmlformats.org/officeDocument/2006/relationships/slide" Target="slides/slide349.xml"/><Relationship Id="rId355" Type="http://schemas.openxmlformats.org/officeDocument/2006/relationships/slide" Target="slides/slide35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handoutMaster" Target="handoutMasters/handoutMaster1.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C5009E-4B22-4AB2-88DF-8BFB5CBF1A9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6CD0627-82F4-4085-BC0E-CFE85DA4336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333615F-4D89-4445-BC20-BD7E7686825D}" type="datetimeFigureOut">
              <a:rPr lang="en-US" smtClean="0"/>
              <a:t>10/28/2020</a:t>
            </a:fld>
            <a:endParaRPr lang="en-US"/>
          </a:p>
        </p:txBody>
      </p:sp>
      <p:sp>
        <p:nvSpPr>
          <p:cNvPr id="4" name="Footer Placeholder 3">
            <a:extLst>
              <a:ext uri="{FF2B5EF4-FFF2-40B4-BE49-F238E27FC236}">
                <a16:creationId xmlns:a16="http://schemas.microsoft.com/office/drawing/2014/main" id="{9AC0524B-7236-4FD9-BA5F-E23AFAB6CE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7C45775-944B-499C-B95F-F1A1868A43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137A47-0DD3-439B-85AB-BC1980F1F1B1}" type="slidenum">
              <a:rPr lang="en-US" smtClean="0"/>
              <a:t>‹#›</a:t>
            </a:fld>
            <a:endParaRPr lang="en-US"/>
          </a:p>
        </p:txBody>
      </p:sp>
    </p:spTree>
    <p:extLst>
      <p:ext uri="{BB962C8B-B14F-4D97-AF65-F5344CB8AC3E}">
        <p14:creationId xmlns:p14="http://schemas.microsoft.com/office/powerpoint/2010/main" val="41318034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F77A59-927A-4C93-A1C3-F3108BA22CE6}" type="datetimeFigureOut">
              <a:rPr lang="en-US" smtClean="0"/>
              <a:t>10/28/2020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CBB963-13BE-4D98-8DE3-82BF35B3ACFE}" type="slidenum">
              <a:rPr lang="en-US" smtClean="0"/>
              <a:t>‹#›</a:t>
            </a:fld>
            <a:endParaRPr lang="en-US"/>
          </a:p>
        </p:txBody>
      </p:sp>
    </p:spTree>
    <p:extLst>
      <p:ext uri="{BB962C8B-B14F-4D97-AF65-F5344CB8AC3E}">
        <p14:creationId xmlns:p14="http://schemas.microsoft.com/office/powerpoint/2010/main" val="3266494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BCBB963-13BE-4D98-8DE3-82BF35B3ACFE}" type="slidenum">
              <a:rPr lang="en-US" smtClean="0"/>
              <a:t>61</a:t>
            </a:fld>
            <a:endParaRPr lang="en-US"/>
          </a:p>
        </p:txBody>
      </p:sp>
    </p:spTree>
    <p:extLst>
      <p:ext uri="{BB962C8B-B14F-4D97-AF65-F5344CB8AC3E}">
        <p14:creationId xmlns:p14="http://schemas.microsoft.com/office/powerpoint/2010/main" val="916673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10/28/2020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10/28/2020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10/28/2020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10/28/2020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277.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81.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286.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287.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9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306.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318.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323.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331.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2" Type="http://schemas.openxmlformats.org/officeDocument/2006/relationships/image" Target="../media/image332.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337.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image" Target="../media/image343.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347.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348.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3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351.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361.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I131957 Full Image Slide 16_9.jpg"/>
          <p:cNvPicPr>
            <a:picLocks noChangeAspect="1"/>
          </p:cNvPicPr>
          <p:nvPr/>
        </p:nvPicPr>
        <p:blipFill rotWithShape="1">
          <a:blip r:embed="rId2">
            <a:extLst>
              <a:ext uri="{28A0092B-C50C-407E-A947-70E740481C1C}">
                <a14:useLocalDpi xmlns:a14="http://schemas.microsoft.com/office/drawing/2010/main"/>
              </a:ext>
            </a:extLst>
          </a:blip>
          <a:srcRect l="12501" r="12529" b="-191"/>
          <a:stretch/>
        </p:blipFill>
        <p:spPr bwMode="auto">
          <a:xfrm>
            <a:off x="0" y="0"/>
            <a:ext cx="9137249" cy="6871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58775" y="2083982"/>
            <a:ext cx="4049712" cy="4455319"/>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555004" y="2349646"/>
            <a:ext cx="3631096" cy="3935896"/>
          </a:xfrm>
          <a:prstGeom prst="rect">
            <a:avLst/>
          </a:prstGeom>
          <a:ln>
            <a:noFill/>
          </a:ln>
        </p:spPr>
        <p:txBody>
          <a:bodyPr lIns="0" tIns="0" rIns="0" bIns="0" anchor="t">
            <a:normAutofit/>
          </a:bodyPr>
          <a:lstStyle>
            <a:lvl1pPr algn="l" defTabSz="685800" rtl="0" eaLnBrk="1" latinLnBrk="0" hangingPunct="1">
              <a:lnSpc>
                <a:spcPct val="90000"/>
              </a:lnSpc>
              <a:spcBef>
                <a:spcPct val="0"/>
              </a:spcBef>
              <a:buNone/>
              <a:defRPr sz="2800" kern="1200">
                <a:solidFill>
                  <a:schemeClr val="bg1"/>
                </a:solidFill>
                <a:latin typeface="Arial" charset="0"/>
                <a:ea typeface="Arial" charset="0"/>
                <a:cs typeface="Arial" charset="0"/>
              </a:defRPr>
            </a:lvl1pPr>
          </a:lstStyle>
          <a:p>
            <a:r>
              <a:rPr lang="en-US" dirty="0"/>
              <a:t>Community Rapid Assessment - Madagascar 1st Round </a:t>
            </a:r>
          </a:p>
          <a:p>
            <a:br>
              <a:rPr lang="en-US" dirty="0"/>
            </a:br>
            <a:r>
              <a:rPr lang="en-US" sz="2000" dirty="0"/>
              <a:t>Full Visualizations</a:t>
            </a:r>
          </a:p>
          <a:p>
            <a:endParaRPr lang="en-US" sz="2000" dirty="0"/>
          </a:p>
          <a:p>
            <a:endParaRPr lang="en-US" sz="2000" dirty="0"/>
          </a:p>
          <a:p>
            <a:endParaRPr lang="en-US" sz="2000" dirty="0"/>
          </a:p>
          <a:p>
            <a:endParaRPr lang="en-US" sz="2000" dirty="0"/>
          </a:p>
          <a:p>
            <a:r>
              <a:rPr lang="en-US" dirty="0"/>
              <a:t>UNICEF EO ILU</a:t>
            </a:r>
          </a:p>
          <a:p>
            <a:endParaRPr lang="en-US" dirty="0"/>
          </a:p>
        </p:txBody>
      </p:sp>
      <p:sp>
        <p:nvSpPr>
          <p:cNvPr id="10" name="TextBox 9"/>
          <p:cNvSpPr txBox="1"/>
          <p:nvPr/>
        </p:nvSpPr>
        <p:spPr>
          <a:xfrm>
            <a:off x="358775" y="-958513"/>
            <a:ext cx="8426450" cy="400110"/>
          </a:xfrm>
          <a:prstGeom prst="rect">
            <a:avLst/>
          </a:prstGeom>
          <a:noFill/>
        </p:spPr>
        <p:txBody>
          <a:bodyPr wrap="square" rtlCol="0">
            <a:spAutoFit/>
          </a:bodyPr>
          <a:lstStyle/>
          <a:p>
            <a:r>
              <a:rPr lang="en-US" sz="2000" b="1"/>
              <a:t>CONTENT SLIDE </a:t>
            </a:r>
            <a:r>
              <a:rPr lang="en-US" sz="2000"/>
              <a:t>– Full image</a:t>
            </a:r>
          </a:p>
        </p:txBody>
      </p:sp>
      <p:pic>
        <p:nvPicPr>
          <p:cNvPr id="11" name="Picture 10">
            <a:extLst>
              <a:ext uri="{FF2B5EF4-FFF2-40B4-BE49-F238E27FC236}">
                <a16:creationId xmlns:a16="http://schemas.microsoft.com/office/drawing/2014/main" id="{F6F19097-FD38-4627-84EB-06FEDD9DB37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133" y="-1618"/>
            <a:ext cx="1578081" cy="1578081"/>
          </a:xfrm>
          <a:prstGeom prst="rect">
            <a:avLst/>
          </a:prstGeom>
        </p:spPr>
      </p:pic>
    </p:spTree>
    <p:extLst>
      <p:ext uri="{BB962C8B-B14F-4D97-AF65-F5344CB8AC3E}">
        <p14:creationId xmlns:p14="http://schemas.microsoft.com/office/powerpoint/2010/main" val="1862710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0-1.png"/>
          <p:cNvPicPr>
            <a:picLocks noGrp="1" noChangeAspect="1"/>
          </p:cNvPicPr>
          <p:nvPr/>
        </p:nvPicPr>
        <p:blipFill>
          <a:blip r:embed="rId2"/>
          <a:stretch>
            <a:fillRect/>
          </a:stretch>
        </p:blipFill>
        <p:spPr bwMode="auto">
          <a:xfrm>
            <a:off x="574548" y="231038"/>
            <a:ext cx="7994904" cy="6395923"/>
          </a:xfrm>
          <a:prstGeom prst="rect">
            <a:avLst/>
          </a:prstGeom>
          <a:noFill/>
          <a:ln w="9525">
            <a:noFill/>
            <a:headEnd/>
            <a:tailEnd/>
          </a:ln>
        </p:spPr>
      </p:pic>
      <p:sp>
        <p:nvSpPr>
          <p:cNvPr id="3" name="Date Placeholder 3">
            <a:extLst>
              <a:ext uri="{FF2B5EF4-FFF2-40B4-BE49-F238E27FC236}">
                <a16:creationId xmlns:a16="http://schemas.microsoft.com/office/drawing/2014/main" id="{B86302C8-639F-4397-8EEC-3C6DA6ADB2D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A64AD7B-D2C9-40B2-97E9-ED3B820B98F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10</a:t>
            </a:fld>
            <a:endParaRPr lang="en-US"/>
          </a:p>
        </p:txBody>
      </p:sp>
      <p:sp>
        <p:nvSpPr>
          <p:cNvPr id="5" name="Date Placeholder 3">
            <a:extLst>
              <a:ext uri="{FF2B5EF4-FFF2-40B4-BE49-F238E27FC236}">
                <a16:creationId xmlns:a16="http://schemas.microsoft.com/office/drawing/2014/main" id="{8CB0607C-AEAB-4A9E-8DAE-A921C61D9A5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44-1.png"/>
          <p:cNvPicPr>
            <a:picLocks noGrp="1" noChangeAspect="1"/>
          </p:cNvPicPr>
          <p:nvPr/>
        </p:nvPicPr>
        <p:blipFill>
          <a:blip r:embed="rId2"/>
          <a:stretch>
            <a:fillRect/>
          </a:stretch>
        </p:blipFill>
        <p:spPr bwMode="auto">
          <a:xfrm>
            <a:off x="487680" y="0"/>
            <a:ext cx="8168640" cy="6534912"/>
          </a:xfrm>
          <a:prstGeom prst="rect">
            <a:avLst/>
          </a:prstGeom>
          <a:noFill/>
          <a:ln w="9525">
            <a:noFill/>
            <a:headEnd/>
            <a:tailEnd/>
          </a:ln>
        </p:spPr>
      </p:pic>
      <p:sp>
        <p:nvSpPr>
          <p:cNvPr id="3" name="Date Placeholder 3">
            <a:extLst>
              <a:ext uri="{FF2B5EF4-FFF2-40B4-BE49-F238E27FC236}">
                <a16:creationId xmlns:a16="http://schemas.microsoft.com/office/drawing/2014/main" id="{03F28433-56D6-4E4E-89AA-78DC154A0EA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691D4300-7461-41FF-97C4-B3DC4134E3D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100</a:t>
            </a:fld>
            <a:endParaRPr lang="en-US"/>
          </a:p>
        </p:txBody>
      </p:sp>
      <p:sp>
        <p:nvSpPr>
          <p:cNvPr id="5" name="Date Placeholder 3">
            <a:extLst>
              <a:ext uri="{FF2B5EF4-FFF2-40B4-BE49-F238E27FC236}">
                <a16:creationId xmlns:a16="http://schemas.microsoft.com/office/drawing/2014/main" id="{C3A9A72F-49B3-4AF5-AC4F-CA4477FC490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46-1.png"/>
          <p:cNvPicPr>
            <a:picLocks noGrp="1" noChangeAspect="1"/>
          </p:cNvPicPr>
          <p:nvPr/>
        </p:nvPicPr>
        <p:blipFill>
          <a:blip r:embed="rId2"/>
          <a:stretch>
            <a:fillRect/>
          </a:stretch>
        </p:blipFill>
        <p:spPr bwMode="auto">
          <a:xfrm>
            <a:off x="496824" y="0"/>
            <a:ext cx="8150352" cy="6520282"/>
          </a:xfrm>
          <a:prstGeom prst="rect">
            <a:avLst/>
          </a:prstGeom>
          <a:noFill/>
          <a:ln w="9525">
            <a:noFill/>
            <a:headEnd/>
            <a:tailEnd/>
          </a:ln>
        </p:spPr>
      </p:pic>
      <p:sp>
        <p:nvSpPr>
          <p:cNvPr id="3" name="Date Placeholder 3">
            <a:extLst>
              <a:ext uri="{FF2B5EF4-FFF2-40B4-BE49-F238E27FC236}">
                <a16:creationId xmlns:a16="http://schemas.microsoft.com/office/drawing/2014/main" id="{2013AF1C-725A-4BFB-973D-94184A78BEC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CC6B0AC-E2AD-4138-9EA0-4937042B36F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101</a:t>
            </a:fld>
            <a:endParaRPr lang="en-US"/>
          </a:p>
        </p:txBody>
      </p:sp>
      <p:sp>
        <p:nvSpPr>
          <p:cNvPr id="5" name="Date Placeholder 3">
            <a:extLst>
              <a:ext uri="{FF2B5EF4-FFF2-40B4-BE49-F238E27FC236}">
                <a16:creationId xmlns:a16="http://schemas.microsoft.com/office/drawing/2014/main" id="{B45C72F0-E90F-49B7-B460-4B3B48AACEE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47-1.png"/>
          <p:cNvPicPr>
            <a:picLocks noGrp="1" noChangeAspect="1"/>
          </p:cNvPicPr>
          <p:nvPr/>
        </p:nvPicPr>
        <p:blipFill>
          <a:blip r:embed="rId2"/>
          <a:stretch>
            <a:fillRect/>
          </a:stretch>
        </p:blipFill>
        <p:spPr bwMode="auto">
          <a:xfrm>
            <a:off x="469392" y="0"/>
            <a:ext cx="8205216" cy="6564173"/>
          </a:xfrm>
          <a:prstGeom prst="rect">
            <a:avLst/>
          </a:prstGeom>
          <a:noFill/>
          <a:ln w="9525">
            <a:noFill/>
            <a:headEnd/>
            <a:tailEnd/>
          </a:ln>
        </p:spPr>
      </p:pic>
      <p:sp>
        <p:nvSpPr>
          <p:cNvPr id="3" name="Date Placeholder 3">
            <a:extLst>
              <a:ext uri="{FF2B5EF4-FFF2-40B4-BE49-F238E27FC236}">
                <a16:creationId xmlns:a16="http://schemas.microsoft.com/office/drawing/2014/main" id="{2BC65C9E-BD9F-462B-9295-3EDBB97BF0C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5C3FB36D-6303-48CB-9BD6-B6F42CAE12F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102</a:t>
            </a:fld>
            <a:endParaRPr lang="en-US"/>
          </a:p>
        </p:txBody>
      </p:sp>
      <p:sp>
        <p:nvSpPr>
          <p:cNvPr id="5" name="Date Placeholder 3">
            <a:extLst>
              <a:ext uri="{FF2B5EF4-FFF2-40B4-BE49-F238E27FC236}">
                <a16:creationId xmlns:a16="http://schemas.microsoft.com/office/drawing/2014/main" id="{6E6AB2EB-D2D5-400B-991A-6B1BBACDB12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48-1.png"/>
          <p:cNvPicPr>
            <a:picLocks noGrp="1" noChangeAspect="1"/>
          </p:cNvPicPr>
          <p:nvPr/>
        </p:nvPicPr>
        <p:blipFill>
          <a:blip r:embed="rId2"/>
          <a:stretch>
            <a:fillRect/>
          </a:stretch>
        </p:blipFill>
        <p:spPr bwMode="auto">
          <a:xfrm>
            <a:off x="432816" y="0"/>
            <a:ext cx="8278368" cy="6622694"/>
          </a:xfrm>
          <a:prstGeom prst="rect">
            <a:avLst/>
          </a:prstGeom>
          <a:noFill/>
          <a:ln w="9525">
            <a:noFill/>
            <a:headEnd/>
            <a:tailEnd/>
          </a:ln>
        </p:spPr>
      </p:pic>
      <p:sp>
        <p:nvSpPr>
          <p:cNvPr id="3" name="Date Placeholder 3">
            <a:extLst>
              <a:ext uri="{FF2B5EF4-FFF2-40B4-BE49-F238E27FC236}">
                <a16:creationId xmlns:a16="http://schemas.microsoft.com/office/drawing/2014/main" id="{B703277C-51B8-4117-B560-BF4BF658A3C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B2134B14-41CA-4212-ADDB-15A9A4506E5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103</a:t>
            </a:fld>
            <a:endParaRPr lang="en-US"/>
          </a:p>
        </p:txBody>
      </p:sp>
      <p:sp>
        <p:nvSpPr>
          <p:cNvPr id="5" name="Date Placeholder 3">
            <a:extLst>
              <a:ext uri="{FF2B5EF4-FFF2-40B4-BE49-F238E27FC236}">
                <a16:creationId xmlns:a16="http://schemas.microsoft.com/office/drawing/2014/main" id="{6BE571CB-3702-4A1D-8DAF-9D83CE33947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49-1.png"/>
          <p:cNvPicPr>
            <a:picLocks noGrp="1" noChangeAspect="1"/>
          </p:cNvPicPr>
          <p:nvPr/>
        </p:nvPicPr>
        <p:blipFill>
          <a:blip r:embed="rId2"/>
          <a:stretch>
            <a:fillRect/>
          </a:stretch>
        </p:blipFill>
        <p:spPr bwMode="auto">
          <a:xfrm>
            <a:off x="464820" y="0"/>
            <a:ext cx="8214360" cy="6571488"/>
          </a:xfrm>
          <a:prstGeom prst="rect">
            <a:avLst/>
          </a:prstGeom>
          <a:noFill/>
          <a:ln w="9525">
            <a:noFill/>
            <a:headEnd/>
            <a:tailEnd/>
          </a:ln>
        </p:spPr>
      </p:pic>
      <p:sp>
        <p:nvSpPr>
          <p:cNvPr id="3" name="Date Placeholder 3">
            <a:extLst>
              <a:ext uri="{FF2B5EF4-FFF2-40B4-BE49-F238E27FC236}">
                <a16:creationId xmlns:a16="http://schemas.microsoft.com/office/drawing/2014/main" id="{B2C94FD0-4AD7-435C-89EF-7E790C6A6B4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5FC5CA7E-D369-408B-8C8C-32C62585505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104</a:t>
            </a:fld>
            <a:endParaRPr lang="en-US"/>
          </a:p>
        </p:txBody>
      </p:sp>
      <p:sp>
        <p:nvSpPr>
          <p:cNvPr id="5" name="Date Placeholder 3">
            <a:extLst>
              <a:ext uri="{FF2B5EF4-FFF2-40B4-BE49-F238E27FC236}">
                <a16:creationId xmlns:a16="http://schemas.microsoft.com/office/drawing/2014/main" id="{C89E94DC-DC8D-4F06-81A5-4349E26C37F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50-1.png"/>
          <p:cNvPicPr>
            <a:picLocks noGrp="1" noChangeAspect="1"/>
          </p:cNvPicPr>
          <p:nvPr/>
        </p:nvPicPr>
        <p:blipFill>
          <a:blip r:embed="rId2"/>
          <a:stretch>
            <a:fillRect/>
          </a:stretch>
        </p:blipFill>
        <p:spPr bwMode="auto">
          <a:xfrm>
            <a:off x="533400" y="0"/>
            <a:ext cx="8077200" cy="6461760"/>
          </a:xfrm>
          <a:prstGeom prst="rect">
            <a:avLst/>
          </a:prstGeom>
          <a:noFill/>
          <a:ln w="9525">
            <a:noFill/>
            <a:headEnd/>
            <a:tailEnd/>
          </a:ln>
        </p:spPr>
      </p:pic>
      <p:sp>
        <p:nvSpPr>
          <p:cNvPr id="3" name="Date Placeholder 3">
            <a:extLst>
              <a:ext uri="{FF2B5EF4-FFF2-40B4-BE49-F238E27FC236}">
                <a16:creationId xmlns:a16="http://schemas.microsoft.com/office/drawing/2014/main" id="{B1345097-DC25-44DE-817D-1B8658AEB36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44F786C-A636-4473-AEA9-B907CED4E57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105</a:t>
            </a:fld>
            <a:endParaRPr lang="en-US"/>
          </a:p>
        </p:txBody>
      </p:sp>
      <p:sp>
        <p:nvSpPr>
          <p:cNvPr id="5" name="Date Placeholder 3">
            <a:extLst>
              <a:ext uri="{FF2B5EF4-FFF2-40B4-BE49-F238E27FC236}">
                <a16:creationId xmlns:a16="http://schemas.microsoft.com/office/drawing/2014/main" id="{AD1DBD40-245B-443D-B8FD-B214DE2553D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52-1.png"/>
          <p:cNvPicPr>
            <a:picLocks noGrp="1" noChangeAspect="1"/>
          </p:cNvPicPr>
          <p:nvPr/>
        </p:nvPicPr>
        <p:blipFill>
          <a:blip r:embed="rId2"/>
          <a:stretch>
            <a:fillRect/>
          </a:stretch>
        </p:blipFill>
        <p:spPr bwMode="auto">
          <a:xfrm>
            <a:off x="366522" y="0"/>
            <a:ext cx="8410956" cy="6728765"/>
          </a:xfrm>
          <a:prstGeom prst="rect">
            <a:avLst/>
          </a:prstGeom>
          <a:noFill/>
          <a:ln w="9525">
            <a:noFill/>
            <a:headEnd/>
            <a:tailEnd/>
          </a:ln>
        </p:spPr>
      </p:pic>
      <p:sp>
        <p:nvSpPr>
          <p:cNvPr id="3" name="Date Placeholder 3">
            <a:extLst>
              <a:ext uri="{FF2B5EF4-FFF2-40B4-BE49-F238E27FC236}">
                <a16:creationId xmlns:a16="http://schemas.microsoft.com/office/drawing/2014/main" id="{6206D172-8363-4500-B416-3EC69778BE3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12A7938-8C5B-42CB-AFC3-169D4626FDE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106</a:t>
            </a:fld>
            <a:endParaRPr lang="en-US"/>
          </a:p>
        </p:txBody>
      </p:sp>
      <p:sp>
        <p:nvSpPr>
          <p:cNvPr id="5" name="Date Placeholder 3">
            <a:extLst>
              <a:ext uri="{FF2B5EF4-FFF2-40B4-BE49-F238E27FC236}">
                <a16:creationId xmlns:a16="http://schemas.microsoft.com/office/drawing/2014/main" id="{9CB5927F-DC49-443F-A15F-AC94C56CA56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53-1.png"/>
          <p:cNvPicPr>
            <a:picLocks noGrp="1" noChangeAspect="1"/>
          </p:cNvPicPr>
          <p:nvPr/>
        </p:nvPicPr>
        <p:blipFill>
          <a:blip r:embed="rId2"/>
          <a:stretch>
            <a:fillRect/>
          </a:stretch>
        </p:blipFill>
        <p:spPr bwMode="auto">
          <a:xfrm>
            <a:off x="515112" y="0"/>
            <a:ext cx="8113776" cy="6491021"/>
          </a:xfrm>
          <a:prstGeom prst="rect">
            <a:avLst/>
          </a:prstGeom>
          <a:noFill/>
          <a:ln w="9525">
            <a:noFill/>
            <a:headEnd/>
            <a:tailEnd/>
          </a:ln>
        </p:spPr>
      </p:pic>
      <p:sp>
        <p:nvSpPr>
          <p:cNvPr id="3" name="Date Placeholder 3">
            <a:extLst>
              <a:ext uri="{FF2B5EF4-FFF2-40B4-BE49-F238E27FC236}">
                <a16:creationId xmlns:a16="http://schemas.microsoft.com/office/drawing/2014/main" id="{F74D0C8C-647A-43C3-82B2-C268810BCD8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93D73879-6D1D-4B32-8E41-8CE2906C121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107</a:t>
            </a:fld>
            <a:endParaRPr lang="en-US"/>
          </a:p>
        </p:txBody>
      </p:sp>
      <p:sp>
        <p:nvSpPr>
          <p:cNvPr id="5" name="Date Placeholder 3">
            <a:extLst>
              <a:ext uri="{FF2B5EF4-FFF2-40B4-BE49-F238E27FC236}">
                <a16:creationId xmlns:a16="http://schemas.microsoft.com/office/drawing/2014/main" id="{B6E927BE-601B-4722-BE8D-ABCE1943DC9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54-1.png"/>
          <p:cNvPicPr>
            <a:picLocks noGrp="1" noChangeAspect="1"/>
          </p:cNvPicPr>
          <p:nvPr/>
        </p:nvPicPr>
        <p:blipFill>
          <a:blip r:embed="rId2"/>
          <a:stretch>
            <a:fillRect/>
          </a:stretch>
        </p:blipFill>
        <p:spPr bwMode="auto">
          <a:xfrm>
            <a:off x="547116" y="0"/>
            <a:ext cx="8049768" cy="6439814"/>
          </a:xfrm>
          <a:prstGeom prst="rect">
            <a:avLst/>
          </a:prstGeom>
          <a:noFill/>
          <a:ln w="9525">
            <a:noFill/>
            <a:headEnd/>
            <a:tailEnd/>
          </a:ln>
        </p:spPr>
      </p:pic>
      <p:sp>
        <p:nvSpPr>
          <p:cNvPr id="3" name="Date Placeholder 3">
            <a:extLst>
              <a:ext uri="{FF2B5EF4-FFF2-40B4-BE49-F238E27FC236}">
                <a16:creationId xmlns:a16="http://schemas.microsoft.com/office/drawing/2014/main" id="{786ACA84-DFC3-4677-8136-3C99B4F387D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019A42B4-9978-47AD-9E44-0CD63C1C09E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108</a:t>
            </a:fld>
            <a:endParaRPr lang="en-US"/>
          </a:p>
        </p:txBody>
      </p:sp>
      <p:sp>
        <p:nvSpPr>
          <p:cNvPr id="5" name="Date Placeholder 3">
            <a:extLst>
              <a:ext uri="{FF2B5EF4-FFF2-40B4-BE49-F238E27FC236}">
                <a16:creationId xmlns:a16="http://schemas.microsoft.com/office/drawing/2014/main" id="{6EB47CCC-53AB-45B1-9454-C258443022E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55-1.png"/>
          <p:cNvPicPr>
            <a:picLocks noGrp="1" noChangeAspect="1"/>
          </p:cNvPicPr>
          <p:nvPr/>
        </p:nvPicPr>
        <p:blipFill>
          <a:blip r:embed="rId2"/>
          <a:stretch>
            <a:fillRect/>
          </a:stretch>
        </p:blipFill>
        <p:spPr bwMode="auto">
          <a:xfrm>
            <a:off x="597408" y="66446"/>
            <a:ext cx="7949184" cy="6359347"/>
          </a:xfrm>
          <a:prstGeom prst="rect">
            <a:avLst/>
          </a:prstGeom>
          <a:noFill/>
          <a:ln w="9525">
            <a:noFill/>
            <a:headEnd/>
            <a:tailEnd/>
          </a:ln>
        </p:spPr>
      </p:pic>
      <p:sp>
        <p:nvSpPr>
          <p:cNvPr id="3" name="Date Placeholder 3">
            <a:extLst>
              <a:ext uri="{FF2B5EF4-FFF2-40B4-BE49-F238E27FC236}">
                <a16:creationId xmlns:a16="http://schemas.microsoft.com/office/drawing/2014/main" id="{8054685D-FB9B-440C-8028-4AE8C6ABB06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631F61E-7D7D-4E3F-8B95-778CE48509B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109</a:t>
            </a:fld>
            <a:endParaRPr lang="en-US"/>
          </a:p>
        </p:txBody>
      </p:sp>
      <p:sp>
        <p:nvSpPr>
          <p:cNvPr id="5" name="Date Placeholder 3">
            <a:extLst>
              <a:ext uri="{FF2B5EF4-FFF2-40B4-BE49-F238E27FC236}">
                <a16:creationId xmlns:a16="http://schemas.microsoft.com/office/drawing/2014/main" id="{E9387DC7-57CB-4EAA-80D1-D5B926B7D11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1-1.png"/>
          <p:cNvPicPr>
            <a:picLocks noGrp="1" noChangeAspect="1"/>
          </p:cNvPicPr>
          <p:nvPr/>
        </p:nvPicPr>
        <p:blipFill>
          <a:blip r:embed="rId2"/>
          <a:stretch>
            <a:fillRect/>
          </a:stretch>
        </p:blipFill>
        <p:spPr bwMode="auto">
          <a:xfrm>
            <a:off x="565404" y="228600"/>
            <a:ext cx="8013192" cy="6410554"/>
          </a:xfrm>
          <a:prstGeom prst="rect">
            <a:avLst/>
          </a:prstGeom>
          <a:noFill/>
          <a:ln w="9525">
            <a:noFill/>
            <a:headEnd/>
            <a:tailEnd/>
          </a:ln>
        </p:spPr>
      </p:pic>
      <p:sp>
        <p:nvSpPr>
          <p:cNvPr id="3" name="Date Placeholder 3">
            <a:extLst>
              <a:ext uri="{FF2B5EF4-FFF2-40B4-BE49-F238E27FC236}">
                <a16:creationId xmlns:a16="http://schemas.microsoft.com/office/drawing/2014/main" id="{FDAFD6AD-CBAC-472C-AF52-15C3D3D60E7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802B18A1-1B4B-41C8-AF9E-5A5FB0323A2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11</a:t>
            </a:fld>
            <a:endParaRPr lang="en-US"/>
          </a:p>
        </p:txBody>
      </p:sp>
      <p:sp>
        <p:nvSpPr>
          <p:cNvPr id="5" name="Date Placeholder 3">
            <a:extLst>
              <a:ext uri="{FF2B5EF4-FFF2-40B4-BE49-F238E27FC236}">
                <a16:creationId xmlns:a16="http://schemas.microsoft.com/office/drawing/2014/main" id="{A9531756-58A7-481B-B079-248F2491DD9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56-1.png"/>
          <p:cNvPicPr>
            <a:picLocks noGrp="1" noChangeAspect="1"/>
          </p:cNvPicPr>
          <p:nvPr/>
        </p:nvPicPr>
        <p:blipFill>
          <a:blip r:embed="rId2"/>
          <a:stretch>
            <a:fillRect/>
          </a:stretch>
        </p:blipFill>
        <p:spPr bwMode="auto">
          <a:xfrm>
            <a:off x="496824" y="0"/>
            <a:ext cx="8150352" cy="6520282"/>
          </a:xfrm>
          <a:prstGeom prst="rect">
            <a:avLst/>
          </a:prstGeom>
          <a:noFill/>
          <a:ln w="9525">
            <a:noFill/>
            <a:headEnd/>
            <a:tailEnd/>
          </a:ln>
        </p:spPr>
      </p:pic>
      <p:sp>
        <p:nvSpPr>
          <p:cNvPr id="3" name="Date Placeholder 3">
            <a:extLst>
              <a:ext uri="{FF2B5EF4-FFF2-40B4-BE49-F238E27FC236}">
                <a16:creationId xmlns:a16="http://schemas.microsoft.com/office/drawing/2014/main" id="{8C8662F6-6BE5-45F6-8B36-C27A9526E11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4394C7C-C2ED-49B5-A1ED-5E291231E4B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110</a:t>
            </a:fld>
            <a:endParaRPr lang="en-US"/>
          </a:p>
        </p:txBody>
      </p:sp>
      <p:sp>
        <p:nvSpPr>
          <p:cNvPr id="5" name="Date Placeholder 3">
            <a:extLst>
              <a:ext uri="{FF2B5EF4-FFF2-40B4-BE49-F238E27FC236}">
                <a16:creationId xmlns:a16="http://schemas.microsoft.com/office/drawing/2014/main" id="{C787B141-75E8-4DD4-9E70-42D9B442125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58-1.png"/>
          <p:cNvPicPr>
            <a:picLocks noGrp="1" noChangeAspect="1"/>
          </p:cNvPicPr>
          <p:nvPr/>
        </p:nvPicPr>
        <p:blipFill>
          <a:blip r:embed="rId2"/>
          <a:stretch>
            <a:fillRect/>
          </a:stretch>
        </p:blipFill>
        <p:spPr bwMode="auto">
          <a:xfrm>
            <a:off x="542925" y="0"/>
            <a:ext cx="8058150" cy="6446520"/>
          </a:xfrm>
          <a:prstGeom prst="rect">
            <a:avLst/>
          </a:prstGeom>
          <a:noFill/>
          <a:ln w="9525">
            <a:noFill/>
            <a:headEnd/>
            <a:tailEnd/>
          </a:ln>
        </p:spPr>
      </p:pic>
      <p:sp>
        <p:nvSpPr>
          <p:cNvPr id="3" name="Date Placeholder 3">
            <a:extLst>
              <a:ext uri="{FF2B5EF4-FFF2-40B4-BE49-F238E27FC236}">
                <a16:creationId xmlns:a16="http://schemas.microsoft.com/office/drawing/2014/main" id="{1F33E18C-BA0E-460C-BE92-143680B43CB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4FBF194-7FC2-47D0-9DA2-6BF1A0D6A8F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111</a:t>
            </a:fld>
            <a:endParaRPr lang="en-US"/>
          </a:p>
        </p:txBody>
      </p:sp>
      <p:sp>
        <p:nvSpPr>
          <p:cNvPr id="5" name="Date Placeholder 3">
            <a:extLst>
              <a:ext uri="{FF2B5EF4-FFF2-40B4-BE49-F238E27FC236}">
                <a16:creationId xmlns:a16="http://schemas.microsoft.com/office/drawing/2014/main" id="{61FEE428-DA25-4787-A988-F3423F40F62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59-1.png"/>
          <p:cNvPicPr>
            <a:picLocks noGrp="1" noChangeAspect="1"/>
          </p:cNvPicPr>
          <p:nvPr/>
        </p:nvPicPr>
        <p:blipFill>
          <a:blip r:embed="rId2"/>
          <a:stretch>
            <a:fillRect/>
          </a:stretch>
        </p:blipFill>
        <p:spPr bwMode="auto">
          <a:xfrm>
            <a:off x="542544" y="0"/>
            <a:ext cx="8058912" cy="6447130"/>
          </a:xfrm>
          <a:prstGeom prst="rect">
            <a:avLst/>
          </a:prstGeom>
          <a:noFill/>
          <a:ln w="9525">
            <a:noFill/>
            <a:headEnd/>
            <a:tailEnd/>
          </a:ln>
        </p:spPr>
      </p:pic>
      <p:sp>
        <p:nvSpPr>
          <p:cNvPr id="3" name="Date Placeholder 3">
            <a:extLst>
              <a:ext uri="{FF2B5EF4-FFF2-40B4-BE49-F238E27FC236}">
                <a16:creationId xmlns:a16="http://schemas.microsoft.com/office/drawing/2014/main" id="{EDAF5409-F298-4BC3-9F09-EAD54E52AEE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6DE5AA1B-9012-466C-8DE6-688A203A7A4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112</a:t>
            </a:fld>
            <a:endParaRPr lang="en-US"/>
          </a:p>
        </p:txBody>
      </p:sp>
      <p:sp>
        <p:nvSpPr>
          <p:cNvPr id="5" name="Date Placeholder 3">
            <a:extLst>
              <a:ext uri="{FF2B5EF4-FFF2-40B4-BE49-F238E27FC236}">
                <a16:creationId xmlns:a16="http://schemas.microsoft.com/office/drawing/2014/main" id="{58C7D5E8-25CE-4D5F-83AD-120CE058F90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60-1.png"/>
          <p:cNvPicPr>
            <a:picLocks noGrp="1" noChangeAspect="1"/>
          </p:cNvPicPr>
          <p:nvPr/>
        </p:nvPicPr>
        <p:blipFill>
          <a:blip r:embed="rId2"/>
          <a:stretch>
            <a:fillRect/>
          </a:stretch>
        </p:blipFill>
        <p:spPr bwMode="auto">
          <a:xfrm>
            <a:off x="508635" y="0"/>
            <a:ext cx="8126730" cy="6501384"/>
          </a:xfrm>
          <a:prstGeom prst="rect">
            <a:avLst/>
          </a:prstGeom>
          <a:noFill/>
          <a:ln w="9525">
            <a:noFill/>
            <a:headEnd/>
            <a:tailEnd/>
          </a:ln>
        </p:spPr>
      </p:pic>
      <p:sp>
        <p:nvSpPr>
          <p:cNvPr id="3" name="Date Placeholder 3">
            <a:extLst>
              <a:ext uri="{FF2B5EF4-FFF2-40B4-BE49-F238E27FC236}">
                <a16:creationId xmlns:a16="http://schemas.microsoft.com/office/drawing/2014/main" id="{E627DF3B-D0C9-4C99-8350-7DDADCBAA8B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C7F23F7-208D-4680-9712-432BCD82B79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113</a:t>
            </a:fld>
            <a:endParaRPr lang="en-US"/>
          </a:p>
        </p:txBody>
      </p:sp>
      <p:sp>
        <p:nvSpPr>
          <p:cNvPr id="5" name="Date Placeholder 3">
            <a:extLst>
              <a:ext uri="{FF2B5EF4-FFF2-40B4-BE49-F238E27FC236}">
                <a16:creationId xmlns:a16="http://schemas.microsoft.com/office/drawing/2014/main" id="{23DD549B-B19F-49FD-B72E-424337D1C61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61-1.png"/>
          <p:cNvPicPr>
            <a:picLocks noGrp="1" noChangeAspect="1"/>
          </p:cNvPicPr>
          <p:nvPr/>
        </p:nvPicPr>
        <p:blipFill>
          <a:blip r:embed="rId2"/>
          <a:stretch>
            <a:fillRect/>
          </a:stretch>
        </p:blipFill>
        <p:spPr bwMode="auto">
          <a:xfrm>
            <a:off x="469392" y="0"/>
            <a:ext cx="8205216" cy="6564173"/>
          </a:xfrm>
          <a:prstGeom prst="rect">
            <a:avLst/>
          </a:prstGeom>
          <a:noFill/>
          <a:ln w="9525">
            <a:noFill/>
            <a:headEnd/>
            <a:tailEnd/>
          </a:ln>
        </p:spPr>
      </p:pic>
      <p:sp>
        <p:nvSpPr>
          <p:cNvPr id="3" name="Date Placeholder 3">
            <a:extLst>
              <a:ext uri="{FF2B5EF4-FFF2-40B4-BE49-F238E27FC236}">
                <a16:creationId xmlns:a16="http://schemas.microsoft.com/office/drawing/2014/main" id="{465CF15B-E7AC-45D9-B4AA-63BDE0D72D1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2B0B5F3-558F-45ED-B373-078ED5DDDDE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114</a:t>
            </a:fld>
            <a:endParaRPr lang="en-US"/>
          </a:p>
        </p:txBody>
      </p:sp>
      <p:sp>
        <p:nvSpPr>
          <p:cNvPr id="5" name="Date Placeholder 3">
            <a:extLst>
              <a:ext uri="{FF2B5EF4-FFF2-40B4-BE49-F238E27FC236}">
                <a16:creationId xmlns:a16="http://schemas.microsoft.com/office/drawing/2014/main" id="{5A22BC81-CAA3-413D-B108-56680C5899A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62-1.png"/>
          <p:cNvPicPr>
            <a:picLocks noGrp="1" noChangeAspect="1"/>
          </p:cNvPicPr>
          <p:nvPr/>
        </p:nvPicPr>
        <p:blipFill>
          <a:blip r:embed="rId2"/>
          <a:stretch>
            <a:fillRect/>
          </a:stretch>
        </p:blipFill>
        <p:spPr bwMode="auto">
          <a:xfrm>
            <a:off x="446532" y="0"/>
            <a:ext cx="8250936" cy="6600749"/>
          </a:xfrm>
          <a:prstGeom prst="rect">
            <a:avLst/>
          </a:prstGeom>
          <a:noFill/>
          <a:ln w="9525">
            <a:noFill/>
            <a:headEnd/>
            <a:tailEnd/>
          </a:ln>
        </p:spPr>
      </p:pic>
      <p:sp>
        <p:nvSpPr>
          <p:cNvPr id="3" name="Date Placeholder 3">
            <a:extLst>
              <a:ext uri="{FF2B5EF4-FFF2-40B4-BE49-F238E27FC236}">
                <a16:creationId xmlns:a16="http://schemas.microsoft.com/office/drawing/2014/main" id="{1796599F-FA4B-475C-85D0-BF2C995C69F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5A59DD6-84A7-43A8-B63D-6C7F935ECC3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115</a:t>
            </a:fld>
            <a:endParaRPr lang="en-US"/>
          </a:p>
        </p:txBody>
      </p:sp>
      <p:sp>
        <p:nvSpPr>
          <p:cNvPr id="5" name="Date Placeholder 3">
            <a:extLst>
              <a:ext uri="{FF2B5EF4-FFF2-40B4-BE49-F238E27FC236}">
                <a16:creationId xmlns:a16="http://schemas.microsoft.com/office/drawing/2014/main" id="{FD41C378-F69B-4E31-87AF-563E7E1EA04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63-1.png"/>
          <p:cNvPicPr>
            <a:picLocks noGrp="1" noChangeAspect="1"/>
          </p:cNvPicPr>
          <p:nvPr/>
        </p:nvPicPr>
        <p:blipFill>
          <a:blip r:embed="rId2"/>
          <a:stretch>
            <a:fillRect/>
          </a:stretch>
        </p:blipFill>
        <p:spPr bwMode="auto">
          <a:xfrm>
            <a:off x="364236" y="0"/>
            <a:ext cx="8415528" cy="6732422"/>
          </a:xfrm>
          <a:prstGeom prst="rect">
            <a:avLst/>
          </a:prstGeom>
          <a:noFill/>
          <a:ln w="9525">
            <a:noFill/>
            <a:headEnd/>
            <a:tailEnd/>
          </a:ln>
        </p:spPr>
      </p:pic>
      <p:sp>
        <p:nvSpPr>
          <p:cNvPr id="3" name="Date Placeholder 3">
            <a:extLst>
              <a:ext uri="{FF2B5EF4-FFF2-40B4-BE49-F238E27FC236}">
                <a16:creationId xmlns:a16="http://schemas.microsoft.com/office/drawing/2014/main" id="{8A21B4DD-3702-498F-B329-D4C281BCF19F}"/>
              </a:ext>
            </a:extLst>
          </p:cNvPr>
          <p:cNvSpPr>
            <a:spLocks noGrp="1"/>
          </p:cNvSpPr>
          <p:nvPr>
            <p:ph type="dt" sz="half" idx="10"/>
          </p:nvPr>
        </p:nvSpPr>
        <p:spPr>
          <a:xfrm>
            <a:off x="261144" y="6665779"/>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AD5FED1-5AA5-4498-A1FD-8BBA05AC1CCD}"/>
              </a:ext>
            </a:extLst>
          </p:cNvPr>
          <p:cNvSpPr txBox="1">
            <a:spLocks/>
          </p:cNvSpPr>
          <p:nvPr/>
        </p:nvSpPr>
        <p:spPr>
          <a:xfrm>
            <a:off x="4311650" y="6665779"/>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116</a:t>
            </a:fld>
            <a:endParaRPr lang="en-US"/>
          </a:p>
        </p:txBody>
      </p:sp>
      <p:sp>
        <p:nvSpPr>
          <p:cNvPr id="5" name="Date Placeholder 3">
            <a:extLst>
              <a:ext uri="{FF2B5EF4-FFF2-40B4-BE49-F238E27FC236}">
                <a16:creationId xmlns:a16="http://schemas.microsoft.com/office/drawing/2014/main" id="{74744448-D169-45F3-836F-2FFDF924AF3A}"/>
              </a:ext>
            </a:extLst>
          </p:cNvPr>
          <p:cNvSpPr txBox="1">
            <a:spLocks/>
          </p:cNvSpPr>
          <p:nvPr/>
        </p:nvSpPr>
        <p:spPr>
          <a:xfrm>
            <a:off x="6629400" y="6665779"/>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64-1.png"/>
          <p:cNvPicPr>
            <a:picLocks noGrp="1" noChangeAspect="1"/>
          </p:cNvPicPr>
          <p:nvPr/>
        </p:nvPicPr>
        <p:blipFill>
          <a:blip r:embed="rId2"/>
          <a:stretch>
            <a:fillRect/>
          </a:stretch>
        </p:blipFill>
        <p:spPr bwMode="auto">
          <a:xfrm>
            <a:off x="440055" y="0"/>
            <a:ext cx="8263890" cy="6611112"/>
          </a:xfrm>
          <a:prstGeom prst="rect">
            <a:avLst/>
          </a:prstGeom>
          <a:noFill/>
          <a:ln w="9525">
            <a:noFill/>
            <a:headEnd/>
            <a:tailEnd/>
          </a:ln>
        </p:spPr>
      </p:pic>
      <p:sp>
        <p:nvSpPr>
          <p:cNvPr id="3" name="Date Placeholder 3">
            <a:extLst>
              <a:ext uri="{FF2B5EF4-FFF2-40B4-BE49-F238E27FC236}">
                <a16:creationId xmlns:a16="http://schemas.microsoft.com/office/drawing/2014/main" id="{9F246AF3-9A15-4A27-9CDD-4DD523AA8BB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8277C71-5864-49C9-A723-1049654E641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117</a:t>
            </a:fld>
            <a:endParaRPr lang="en-US"/>
          </a:p>
        </p:txBody>
      </p:sp>
      <p:sp>
        <p:nvSpPr>
          <p:cNvPr id="5" name="Date Placeholder 3">
            <a:extLst>
              <a:ext uri="{FF2B5EF4-FFF2-40B4-BE49-F238E27FC236}">
                <a16:creationId xmlns:a16="http://schemas.microsoft.com/office/drawing/2014/main" id="{D9A72D20-0322-4B45-886E-B46A3B7EFFE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65-1.png"/>
          <p:cNvPicPr>
            <a:picLocks noGrp="1" noChangeAspect="1"/>
          </p:cNvPicPr>
          <p:nvPr/>
        </p:nvPicPr>
        <p:blipFill>
          <a:blip r:embed="rId2"/>
          <a:stretch>
            <a:fillRect/>
          </a:stretch>
        </p:blipFill>
        <p:spPr bwMode="auto">
          <a:xfrm>
            <a:off x="451104" y="0"/>
            <a:ext cx="8241792" cy="6593434"/>
          </a:xfrm>
          <a:prstGeom prst="rect">
            <a:avLst/>
          </a:prstGeom>
          <a:noFill/>
          <a:ln w="9525">
            <a:noFill/>
            <a:headEnd/>
            <a:tailEnd/>
          </a:ln>
        </p:spPr>
      </p:pic>
      <p:sp>
        <p:nvSpPr>
          <p:cNvPr id="3" name="Date Placeholder 3">
            <a:extLst>
              <a:ext uri="{FF2B5EF4-FFF2-40B4-BE49-F238E27FC236}">
                <a16:creationId xmlns:a16="http://schemas.microsoft.com/office/drawing/2014/main" id="{83160360-29DE-4430-ADFA-EF9094ECBFC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896AF155-3E79-4DE2-AF7D-A962C845CF5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118</a:t>
            </a:fld>
            <a:endParaRPr lang="en-US"/>
          </a:p>
        </p:txBody>
      </p:sp>
      <p:sp>
        <p:nvSpPr>
          <p:cNvPr id="5" name="Date Placeholder 3">
            <a:extLst>
              <a:ext uri="{FF2B5EF4-FFF2-40B4-BE49-F238E27FC236}">
                <a16:creationId xmlns:a16="http://schemas.microsoft.com/office/drawing/2014/main" id="{50BD9867-D23B-49FE-AEE0-1174E58185B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66-1.png"/>
          <p:cNvPicPr>
            <a:picLocks noGrp="1" noChangeAspect="1"/>
          </p:cNvPicPr>
          <p:nvPr/>
        </p:nvPicPr>
        <p:blipFill>
          <a:blip r:embed="rId2"/>
          <a:stretch>
            <a:fillRect/>
          </a:stretch>
        </p:blipFill>
        <p:spPr bwMode="auto">
          <a:xfrm>
            <a:off x="423672" y="0"/>
            <a:ext cx="8296656" cy="6637325"/>
          </a:xfrm>
          <a:prstGeom prst="rect">
            <a:avLst/>
          </a:prstGeom>
          <a:noFill/>
          <a:ln w="9525">
            <a:noFill/>
            <a:headEnd/>
            <a:tailEnd/>
          </a:ln>
        </p:spPr>
      </p:pic>
      <p:sp>
        <p:nvSpPr>
          <p:cNvPr id="3" name="Date Placeholder 3">
            <a:extLst>
              <a:ext uri="{FF2B5EF4-FFF2-40B4-BE49-F238E27FC236}">
                <a16:creationId xmlns:a16="http://schemas.microsoft.com/office/drawing/2014/main" id="{E9847D06-42B7-46EC-88C9-447F1C63DE9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0CDB8262-9CAF-4F32-8AE1-7B494E3E588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119</a:t>
            </a:fld>
            <a:endParaRPr lang="en-US"/>
          </a:p>
        </p:txBody>
      </p:sp>
      <p:sp>
        <p:nvSpPr>
          <p:cNvPr id="5" name="Date Placeholder 3">
            <a:extLst>
              <a:ext uri="{FF2B5EF4-FFF2-40B4-BE49-F238E27FC236}">
                <a16:creationId xmlns:a16="http://schemas.microsoft.com/office/drawing/2014/main" id="{D347E973-3A56-4C00-88B2-06202E97405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3-1.png"/>
          <p:cNvPicPr>
            <a:picLocks noGrp="1" noChangeAspect="1"/>
          </p:cNvPicPr>
          <p:nvPr/>
        </p:nvPicPr>
        <p:blipFill>
          <a:blip r:embed="rId2"/>
          <a:stretch>
            <a:fillRect/>
          </a:stretch>
        </p:blipFill>
        <p:spPr bwMode="auto">
          <a:xfrm>
            <a:off x="694563" y="327050"/>
            <a:ext cx="7754874" cy="6203899"/>
          </a:xfrm>
          <a:prstGeom prst="rect">
            <a:avLst/>
          </a:prstGeom>
          <a:noFill/>
          <a:ln w="9525">
            <a:noFill/>
            <a:headEnd/>
            <a:tailEnd/>
          </a:ln>
        </p:spPr>
      </p:pic>
      <p:sp>
        <p:nvSpPr>
          <p:cNvPr id="3" name="Date Placeholder 3">
            <a:extLst>
              <a:ext uri="{FF2B5EF4-FFF2-40B4-BE49-F238E27FC236}">
                <a16:creationId xmlns:a16="http://schemas.microsoft.com/office/drawing/2014/main" id="{181BE2F5-D60C-493D-9654-64466BD045E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5047463-5114-473D-9D4E-1F31DDC4A69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12</a:t>
            </a:fld>
            <a:endParaRPr lang="en-US"/>
          </a:p>
        </p:txBody>
      </p:sp>
      <p:sp>
        <p:nvSpPr>
          <p:cNvPr id="5" name="Date Placeholder 3">
            <a:extLst>
              <a:ext uri="{FF2B5EF4-FFF2-40B4-BE49-F238E27FC236}">
                <a16:creationId xmlns:a16="http://schemas.microsoft.com/office/drawing/2014/main" id="{15DF9594-F9BF-4E59-8B5D-EEB0C77FE04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67-1.png"/>
          <p:cNvPicPr>
            <a:picLocks noGrp="1" noChangeAspect="1"/>
          </p:cNvPicPr>
          <p:nvPr/>
        </p:nvPicPr>
        <p:blipFill>
          <a:blip r:embed="rId2"/>
          <a:stretch>
            <a:fillRect/>
          </a:stretch>
        </p:blipFill>
        <p:spPr bwMode="auto">
          <a:xfrm>
            <a:off x="464820" y="0"/>
            <a:ext cx="8214360" cy="6571488"/>
          </a:xfrm>
          <a:prstGeom prst="rect">
            <a:avLst/>
          </a:prstGeom>
          <a:noFill/>
          <a:ln w="9525">
            <a:noFill/>
            <a:headEnd/>
            <a:tailEnd/>
          </a:ln>
        </p:spPr>
      </p:pic>
      <p:sp>
        <p:nvSpPr>
          <p:cNvPr id="3" name="Date Placeholder 3">
            <a:extLst>
              <a:ext uri="{FF2B5EF4-FFF2-40B4-BE49-F238E27FC236}">
                <a16:creationId xmlns:a16="http://schemas.microsoft.com/office/drawing/2014/main" id="{8B577A4F-835A-4814-ABD4-11A3438C873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B21171BD-7CC5-49CB-A391-E4C5F6BEF15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120</a:t>
            </a:fld>
            <a:endParaRPr lang="en-US"/>
          </a:p>
        </p:txBody>
      </p:sp>
      <p:sp>
        <p:nvSpPr>
          <p:cNvPr id="5" name="Date Placeholder 3">
            <a:extLst>
              <a:ext uri="{FF2B5EF4-FFF2-40B4-BE49-F238E27FC236}">
                <a16:creationId xmlns:a16="http://schemas.microsoft.com/office/drawing/2014/main" id="{8E4B3BE2-54ED-4AA5-B8E1-9713A621FEC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68-1.png"/>
          <p:cNvPicPr>
            <a:picLocks noGrp="1" noChangeAspect="1"/>
          </p:cNvPicPr>
          <p:nvPr/>
        </p:nvPicPr>
        <p:blipFill>
          <a:blip r:embed="rId2"/>
          <a:stretch>
            <a:fillRect/>
          </a:stretch>
        </p:blipFill>
        <p:spPr bwMode="auto">
          <a:xfrm>
            <a:off x="419100" y="0"/>
            <a:ext cx="8305800" cy="6644640"/>
          </a:xfrm>
          <a:prstGeom prst="rect">
            <a:avLst/>
          </a:prstGeom>
          <a:noFill/>
          <a:ln w="9525">
            <a:noFill/>
            <a:headEnd/>
            <a:tailEnd/>
          </a:ln>
        </p:spPr>
      </p:pic>
      <p:sp>
        <p:nvSpPr>
          <p:cNvPr id="3" name="Date Placeholder 3">
            <a:extLst>
              <a:ext uri="{FF2B5EF4-FFF2-40B4-BE49-F238E27FC236}">
                <a16:creationId xmlns:a16="http://schemas.microsoft.com/office/drawing/2014/main" id="{DF4AB3CE-BB8A-48F4-83E6-C66BB7150C5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D8494CB-FE0D-49D4-BE29-849B602EC0D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121</a:t>
            </a:fld>
            <a:endParaRPr lang="en-US"/>
          </a:p>
        </p:txBody>
      </p:sp>
      <p:sp>
        <p:nvSpPr>
          <p:cNvPr id="5" name="Date Placeholder 3">
            <a:extLst>
              <a:ext uri="{FF2B5EF4-FFF2-40B4-BE49-F238E27FC236}">
                <a16:creationId xmlns:a16="http://schemas.microsoft.com/office/drawing/2014/main" id="{249BC566-68DC-471A-AB2C-17B52D6DCAB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69-1.png"/>
          <p:cNvPicPr>
            <a:picLocks noGrp="1" noChangeAspect="1"/>
          </p:cNvPicPr>
          <p:nvPr/>
        </p:nvPicPr>
        <p:blipFill>
          <a:blip r:embed="rId2"/>
          <a:stretch>
            <a:fillRect/>
          </a:stretch>
        </p:blipFill>
        <p:spPr bwMode="auto">
          <a:xfrm>
            <a:off x="416052" y="0"/>
            <a:ext cx="8311896" cy="6649517"/>
          </a:xfrm>
          <a:prstGeom prst="rect">
            <a:avLst/>
          </a:prstGeom>
          <a:noFill/>
          <a:ln w="9525">
            <a:noFill/>
            <a:headEnd/>
            <a:tailEnd/>
          </a:ln>
        </p:spPr>
      </p:pic>
      <p:sp>
        <p:nvSpPr>
          <p:cNvPr id="3" name="Date Placeholder 3">
            <a:extLst>
              <a:ext uri="{FF2B5EF4-FFF2-40B4-BE49-F238E27FC236}">
                <a16:creationId xmlns:a16="http://schemas.microsoft.com/office/drawing/2014/main" id="{4819912D-713D-4D81-8180-153A5D74C5A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4701448-2387-4401-9058-8E13950B67C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122</a:t>
            </a:fld>
            <a:endParaRPr lang="en-US"/>
          </a:p>
        </p:txBody>
      </p:sp>
      <p:sp>
        <p:nvSpPr>
          <p:cNvPr id="5" name="Date Placeholder 3">
            <a:extLst>
              <a:ext uri="{FF2B5EF4-FFF2-40B4-BE49-F238E27FC236}">
                <a16:creationId xmlns:a16="http://schemas.microsoft.com/office/drawing/2014/main" id="{11DE7FD5-9140-4FF8-9369-C7B262E6976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70-1.png"/>
          <p:cNvPicPr>
            <a:picLocks noGrp="1" noChangeAspect="1"/>
          </p:cNvPicPr>
          <p:nvPr/>
        </p:nvPicPr>
        <p:blipFill>
          <a:blip r:embed="rId2"/>
          <a:stretch>
            <a:fillRect/>
          </a:stretch>
        </p:blipFill>
        <p:spPr bwMode="auto">
          <a:xfrm>
            <a:off x="437388" y="0"/>
            <a:ext cx="8269224" cy="6615379"/>
          </a:xfrm>
          <a:prstGeom prst="rect">
            <a:avLst/>
          </a:prstGeom>
          <a:noFill/>
          <a:ln w="9525">
            <a:noFill/>
            <a:headEnd/>
            <a:tailEnd/>
          </a:ln>
        </p:spPr>
      </p:pic>
      <p:sp>
        <p:nvSpPr>
          <p:cNvPr id="3" name="Date Placeholder 3">
            <a:extLst>
              <a:ext uri="{FF2B5EF4-FFF2-40B4-BE49-F238E27FC236}">
                <a16:creationId xmlns:a16="http://schemas.microsoft.com/office/drawing/2014/main" id="{D31D9D47-8129-4930-865B-66171509B5A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D910DE0-F379-4EDD-A651-626B2154E6D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123</a:t>
            </a:fld>
            <a:endParaRPr lang="en-US"/>
          </a:p>
        </p:txBody>
      </p:sp>
      <p:sp>
        <p:nvSpPr>
          <p:cNvPr id="5" name="Date Placeholder 3">
            <a:extLst>
              <a:ext uri="{FF2B5EF4-FFF2-40B4-BE49-F238E27FC236}">
                <a16:creationId xmlns:a16="http://schemas.microsoft.com/office/drawing/2014/main" id="{01E8F4E2-ECCB-4172-B540-1AFBC9701C3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71-1.png"/>
          <p:cNvPicPr>
            <a:picLocks noGrp="1" noChangeAspect="1"/>
          </p:cNvPicPr>
          <p:nvPr/>
        </p:nvPicPr>
        <p:blipFill>
          <a:blip r:embed="rId2"/>
          <a:stretch>
            <a:fillRect/>
          </a:stretch>
        </p:blipFill>
        <p:spPr bwMode="auto">
          <a:xfrm>
            <a:off x="432816" y="0"/>
            <a:ext cx="8278368" cy="6622694"/>
          </a:xfrm>
          <a:prstGeom prst="rect">
            <a:avLst/>
          </a:prstGeom>
          <a:noFill/>
          <a:ln w="9525">
            <a:noFill/>
            <a:headEnd/>
            <a:tailEnd/>
          </a:ln>
        </p:spPr>
      </p:pic>
      <p:sp>
        <p:nvSpPr>
          <p:cNvPr id="3" name="Date Placeholder 3">
            <a:extLst>
              <a:ext uri="{FF2B5EF4-FFF2-40B4-BE49-F238E27FC236}">
                <a16:creationId xmlns:a16="http://schemas.microsoft.com/office/drawing/2014/main" id="{D8E4FA80-B015-4E08-9455-8BE68B79659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F63A5F95-FD42-44A9-BAFF-73499AC118C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124</a:t>
            </a:fld>
            <a:endParaRPr lang="en-US"/>
          </a:p>
        </p:txBody>
      </p:sp>
      <p:sp>
        <p:nvSpPr>
          <p:cNvPr id="5" name="Date Placeholder 3">
            <a:extLst>
              <a:ext uri="{FF2B5EF4-FFF2-40B4-BE49-F238E27FC236}">
                <a16:creationId xmlns:a16="http://schemas.microsoft.com/office/drawing/2014/main" id="{B86E95A0-EBC1-4D2C-8F12-0625DD43B63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72-1.png"/>
          <p:cNvPicPr>
            <a:picLocks noGrp="1" noChangeAspect="1"/>
          </p:cNvPicPr>
          <p:nvPr/>
        </p:nvPicPr>
        <p:blipFill>
          <a:blip r:embed="rId2"/>
          <a:stretch>
            <a:fillRect/>
          </a:stretch>
        </p:blipFill>
        <p:spPr bwMode="auto">
          <a:xfrm>
            <a:off x="473964" y="0"/>
            <a:ext cx="8196072" cy="6556858"/>
          </a:xfrm>
          <a:prstGeom prst="rect">
            <a:avLst/>
          </a:prstGeom>
          <a:noFill/>
          <a:ln w="9525">
            <a:noFill/>
            <a:headEnd/>
            <a:tailEnd/>
          </a:ln>
        </p:spPr>
      </p:pic>
      <p:sp>
        <p:nvSpPr>
          <p:cNvPr id="3" name="Date Placeholder 3">
            <a:extLst>
              <a:ext uri="{FF2B5EF4-FFF2-40B4-BE49-F238E27FC236}">
                <a16:creationId xmlns:a16="http://schemas.microsoft.com/office/drawing/2014/main" id="{B5AEA6DD-3EAA-42DB-A511-C3CF2F66DEF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A861789B-4F07-4CBB-AECD-BD021B84095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125</a:t>
            </a:fld>
            <a:endParaRPr lang="en-US"/>
          </a:p>
        </p:txBody>
      </p:sp>
      <p:sp>
        <p:nvSpPr>
          <p:cNvPr id="5" name="Date Placeholder 3">
            <a:extLst>
              <a:ext uri="{FF2B5EF4-FFF2-40B4-BE49-F238E27FC236}">
                <a16:creationId xmlns:a16="http://schemas.microsoft.com/office/drawing/2014/main" id="{BB987ABB-1FA0-44B2-B9F5-416FC05E973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73-1.png"/>
          <p:cNvPicPr>
            <a:picLocks noGrp="1" noChangeAspect="1"/>
          </p:cNvPicPr>
          <p:nvPr/>
        </p:nvPicPr>
        <p:blipFill>
          <a:blip r:embed="rId2"/>
          <a:stretch>
            <a:fillRect/>
          </a:stretch>
        </p:blipFill>
        <p:spPr bwMode="auto">
          <a:xfrm>
            <a:off x="483108" y="0"/>
            <a:ext cx="8177784" cy="6542227"/>
          </a:xfrm>
          <a:prstGeom prst="rect">
            <a:avLst/>
          </a:prstGeom>
          <a:noFill/>
          <a:ln w="9525">
            <a:noFill/>
            <a:headEnd/>
            <a:tailEnd/>
          </a:ln>
        </p:spPr>
      </p:pic>
      <p:sp>
        <p:nvSpPr>
          <p:cNvPr id="3" name="Date Placeholder 3">
            <a:extLst>
              <a:ext uri="{FF2B5EF4-FFF2-40B4-BE49-F238E27FC236}">
                <a16:creationId xmlns:a16="http://schemas.microsoft.com/office/drawing/2014/main" id="{1137195E-1766-4DD4-8D8F-975E4535D0B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0C758C73-4E74-478A-9A9C-4EB7DA8278C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126</a:t>
            </a:fld>
            <a:endParaRPr lang="en-US"/>
          </a:p>
        </p:txBody>
      </p:sp>
      <p:sp>
        <p:nvSpPr>
          <p:cNvPr id="5" name="Date Placeholder 3">
            <a:extLst>
              <a:ext uri="{FF2B5EF4-FFF2-40B4-BE49-F238E27FC236}">
                <a16:creationId xmlns:a16="http://schemas.microsoft.com/office/drawing/2014/main" id="{C4CE31AA-134B-4937-8366-32CFE5847B3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74-1.png"/>
          <p:cNvPicPr>
            <a:picLocks noGrp="1" noChangeAspect="1"/>
          </p:cNvPicPr>
          <p:nvPr/>
        </p:nvPicPr>
        <p:blipFill>
          <a:blip r:embed="rId2"/>
          <a:stretch>
            <a:fillRect/>
          </a:stretch>
        </p:blipFill>
        <p:spPr bwMode="auto">
          <a:xfrm>
            <a:off x="483108" y="66446"/>
            <a:ext cx="8177784" cy="6542227"/>
          </a:xfrm>
          <a:prstGeom prst="rect">
            <a:avLst/>
          </a:prstGeom>
          <a:noFill/>
          <a:ln w="9525">
            <a:noFill/>
            <a:headEnd/>
            <a:tailEnd/>
          </a:ln>
        </p:spPr>
      </p:pic>
      <p:sp>
        <p:nvSpPr>
          <p:cNvPr id="3" name="Date Placeholder 3">
            <a:extLst>
              <a:ext uri="{FF2B5EF4-FFF2-40B4-BE49-F238E27FC236}">
                <a16:creationId xmlns:a16="http://schemas.microsoft.com/office/drawing/2014/main" id="{34018385-F354-4ECF-8472-E557E9F4F13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3874C83-E283-44B2-956C-AC65ECB8677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127</a:t>
            </a:fld>
            <a:endParaRPr lang="en-US"/>
          </a:p>
        </p:txBody>
      </p:sp>
      <p:sp>
        <p:nvSpPr>
          <p:cNvPr id="5" name="Date Placeholder 3">
            <a:extLst>
              <a:ext uri="{FF2B5EF4-FFF2-40B4-BE49-F238E27FC236}">
                <a16:creationId xmlns:a16="http://schemas.microsoft.com/office/drawing/2014/main" id="{5A009325-373E-4C55-B012-59908D713F4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75-1.png"/>
          <p:cNvPicPr>
            <a:picLocks noGrp="1" noChangeAspect="1"/>
          </p:cNvPicPr>
          <p:nvPr/>
        </p:nvPicPr>
        <p:blipFill>
          <a:blip r:embed="rId2"/>
          <a:stretch>
            <a:fillRect/>
          </a:stretch>
        </p:blipFill>
        <p:spPr bwMode="auto">
          <a:xfrm>
            <a:off x="464820" y="0"/>
            <a:ext cx="8214360" cy="6571488"/>
          </a:xfrm>
          <a:prstGeom prst="rect">
            <a:avLst/>
          </a:prstGeom>
          <a:noFill/>
          <a:ln w="9525">
            <a:noFill/>
            <a:headEnd/>
            <a:tailEnd/>
          </a:ln>
        </p:spPr>
      </p:pic>
      <p:sp>
        <p:nvSpPr>
          <p:cNvPr id="3" name="Date Placeholder 3">
            <a:extLst>
              <a:ext uri="{FF2B5EF4-FFF2-40B4-BE49-F238E27FC236}">
                <a16:creationId xmlns:a16="http://schemas.microsoft.com/office/drawing/2014/main" id="{871B7931-3C6A-43EE-9A9E-9D365A75DC7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B8E1AFC8-BE54-486D-8E44-E5F725B9A3F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128</a:t>
            </a:fld>
            <a:endParaRPr lang="en-US"/>
          </a:p>
        </p:txBody>
      </p:sp>
      <p:sp>
        <p:nvSpPr>
          <p:cNvPr id="5" name="Date Placeholder 3">
            <a:extLst>
              <a:ext uri="{FF2B5EF4-FFF2-40B4-BE49-F238E27FC236}">
                <a16:creationId xmlns:a16="http://schemas.microsoft.com/office/drawing/2014/main" id="{10D5E46C-6C26-4E28-A437-B6D4B6DED0C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76-1.png"/>
          <p:cNvPicPr>
            <a:picLocks noGrp="1" noChangeAspect="1"/>
          </p:cNvPicPr>
          <p:nvPr/>
        </p:nvPicPr>
        <p:blipFill>
          <a:blip r:embed="rId2"/>
          <a:stretch>
            <a:fillRect/>
          </a:stretch>
        </p:blipFill>
        <p:spPr bwMode="auto">
          <a:xfrm>
            <a:off x="515112" y="0"/>
            <a:ext cx="8113776" cy="6491021"/>
          </a:xfrm>
          <a:prstGeom prst="rect">
            <a:avLst/>
          </a:prstGeom>
          <a:noFill/>
          <a:ln w="9525">
            <a:noFill/>
            <a:headEnd/>
            <a:tailEnd/>
          </a:ln>
        </p:spPr>
      </p:pic>
      <p:sp>
        <p:nvSpPr>
          <p:cNvPr id="3" name="Date Placeholder 3">
            <a:extLst>
              <a:ext uri="{FF2B5EF4-FFF2-40B4-BE49-F238E27FC236}">
                <a16:creationId xmlns:a16="http://schemas.microsoft.com/office/drawing/2014/main" id="{5D7B2581-0E6E-44BA-B05A-C9E45EF88D3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FAB544F-5A71-40F5-84B6-85E131FCC9C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129</a:t>
            </a:fld>
            <a:endParaRPr lang="en-US"/>
          </a:p>
        </p:txBody>
      </p:sp>
      <p:sp>
        <p:nvSpPr>
          <p:cNvPr id="5" name="Date Placeholder 3">
            <a:extLst>
              <a:ext uri="{FF2B5EF4-FFF2-40B4-BE49-F238E27FC236}">
                <a16:creationId xmlns:a16="http://schemas.microsoft.com/office/drawing/2014/main" id="{AAB234F9-D3B1-4226-879C-458B4AAE106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4-1.png"/>
          <p:cNvPicPr>
            <a:picLocks noGrp="1" noChangeAspect="1"/>
          </p:cNvPicPr>
          <p:nvPr/>
        </p:nvPicPr>
        <p:blipFill>
          <a:blip r:embed="rId2"/>
          <a:stretch>
            <a:fillRect/>
          </a:stretch>
        </p:blipFill>
        <p:spPr bwMode="auto">
          <a:xfrm>
            <a:off x="511683" y="109683"/>
            <a:ext cx="8120634" cy="6496507"/>
          </a:xfrm>
          <a:prstGeom prst="rect">
            <a:avLst/>
          </a:prstGeom>
          <a:noFill/>
          <a:ln w="9525">
            <a:noFill/>
            <a:headEnd/>
            <a:tailEnd/>
          </a:ln>
        </p:spPr>
      </p:pic>
      <p:sp>
        <p:nvSpPr>
          <p:cNvPr id="3" name="Date Placeholder 3">
            <a:extLst>
              <a:ext uri="{FF2B5EF4-FFF2-40B4-BE49-F238E27FC236}">
                <a16:creationId xmlns:a16="http://schemas.microsoft.com/office/drawing/2014/main" id="{F745D5ED-26DA-45B5-8493-51D882D76A0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8A135EE7-905A-4F20-8160-05EB2BFC90D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13</a:t>
            </a:fld>
            <a:endParaRPr lang="en-US"/>
          </a:p>
        </p:txBody>
      </p:sp>
      <p:sp>
        <p:nvSpPr>
          <p:cNvPr id="5" name="Date Placeholder 3">
            <a:extLst>
              <a:ext uri="{FF2B5EF4-FFF2-40B4-BE49-F238E27FC236}">
                <a16:creationId xmlns:a16="http://schemas.microsoft.com/office/drawing/2014/main" id="{CE0CC0AF-A1FD-40A9-9033-056EBB53043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77-1.png"/>
          <p:cNvPicPr>
            <a:picLocks noGrp="1" noChangeAspect="1"/>
          </p:cNvPicPr>
          <p:nvPr/>
        </p:nvPicPr>
        <p:blipFill>
          <a:blip r:embed="rId2"/>
          <a:stretch>
            <a:fillRect/>
          </a:stretch>
        </p:blipFill>
        <p:spPr bwMode="auto">
          <a:xfrm>
            <a:off x="441960" y="0"/>
            <a:ext cx="8260080" cy="6608064"/>
          </a:xfrm>
          <a:prstGeom prst="rect">
            <a:avLst/>
          </a:prstGeom>
          <a:noFill/>
          <a:ln w="9525">
            <a:noFill/>
            <a:headEnd/>
            <a:tailEnd/>
          </a:ln>
        </p:spPr>
      </p:pic>
      <p:sp>
        <p:nvSpPr>
          <p:cNvPr id="3" name="Date Placeholder 3">
            <a:extLst>
              <a:ext uri="{FF2B5EF4-FFF2-40B4-BE49-F238E27FC236}">
                <a16:creationId xmlns:a16="http://schemas.microsoft.com/office/drawing/2014/main" id="{A72D97B9-5F7C-480B-B4CA-8C07089D8F7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36BF939-9D8A-4330-9F2A-C1348BF03F5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130</a:t>
            </a:fld>
            <a:endParaRPr lang="en-US"/>
          </a:p>
        </p:txBody>
      </p:sp>
      <p:sp>
        <p:nvSpPr>
          <p:cNvPr id="5" name="Date Placeholder 3">
            <a:extLst>
              <a:ext uri="{FF2B5EF4-FFF2-40B4-BE49-F238E27FC236}">
                <a16:creationId xmlns:a16="http://schemas.microsoft.com/office/drawing/2014/main" id="{C60BAEF9-DF20-4B1E-AE77-95106FEA0DA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78-1.png"/>
          <p:cNvPicPr>
            <a:picLocks noGrp="1" noChangeAspect="1"/>
          </p:cNvPicPr>
          <p:nvPr/>
        </p:nvPicPr>
        <p:blipFill>
          <a:blip r:embed="rId2"/>
          <a:stretch>
            <a:fillRect/>
          </a:stretch>
        </p:blipFill>
        <p:spPr bwMode="auto">
          <a:xfrm>
            <a:off x="384048" y="0"/>
            <a:ext cx="8375904" cy="6700723"/>
          </a:xfrm>
          <a:prstGeom prst="rect">
            <a:avLst/>
          </a:prstGeom>
          <a:noFill/>
          <a:ln w="9525">
            <a:noFill/>
            <a:headEnd/>
            <a:tailEnd/>
          </a:ln>
        </p:spPr>
      </p:pic>
      <p:sp>
        <p:nvSpPr>
          <p:cNvPr id="3" name="Date Placeholder 3">
            <a:extLst>
              <a:ext uri="{FF2B5EF4-FFF2-40B4-BE49-F238E27FC236}">
                <a16:creationId xmlns:a16="http://schemas.microsoft.com/office/drawing/2014/main" id="{9BF58024-FA91-4762-A337-70A43B94C0F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79E25BC-C3FA-44DC-8D36-C532CCD5036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131</a:t>
            </a:fld>
            <a:endParaRPr lang="en-US"/>
          </a:p>
        </p:txBody>
      </p:sp>
      <p:sp>
        <p:nvSpPr>
          <p:cNvPr id="5" name="Date Placeholder 3">
            <a:extLst>
              <a:ext uri="{FF2B5EF4-FFF2-40B4-BE49-F238E27FC236}">
                <a16:creationId xmlns:a16="http://schemas.microsoft.com/office/drawing/2014/main" id="{1D1789B2-3910-43ED-81FF-13E0C21AA48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79-1.png"/>
          <p:cNvPicPr>
            <a:picLocks noGrp="1" noChangeAspect="1"/>
          </p:cNvPicPr>
          <p:nvPr/>
        </p:nvPicPr>
        <p:blipFill>
          <a:blip r:embed="rId2"/>
          <a:stretch>
            <a:fillRect/>
          </a:stretch>
        </p:blipFill>
        <p:spPr bwMode="auto">
          <a:xfrm>
            <a:off x="423672" y="0"/>
            <a:ext cx="8296656" cy="6637325"/>
          </a:xfrm>
          <a:prstGeom prst="rect">
            <a:avLst/>
          </a:prstGeom>
          <a:noFill/>
          <a:ln w="9525">
            <a:noFill/>
            <a:headEnd/>
            <a:tailEnd/>
          </a:ln>
        </p:spPr>
      </p:pic>
      <p:sp>
        <p:nvSpPr>
          <p:cNvPr id="3" name="Date Placeholder 3">
            <a:extLst>
              <a:ext uri="{FF2B5EF4-FFF2-40B4-BE49-F238E27FC236}">
                <a16:creationId xmlns:a16="http://schemas.microsoft.com/office/drawing/2014/main" id="{C7732346-EED3-4423-B70E-06CE4C854C3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BBC9B9B-C11E-4A20-B0DC-FF30D9E935C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132</a:t>
            </a:fld>
            <a:endParaRPr lang="en-US"/>
          </a:p>
        </p:txBody>
      </p:sp>
      <p:sp>
        <p:nvSpPr>
          <p:cNvPr id="5" name="Date Placeholder 3">
            <a:extLst>
              <a:ext uri="{FF2B5EF4-FFF2-40B4-BE49-F238E27FC236}">
                <a16:creationId xmlns:a16="http://schemas.microsoft.com/office/drawing/2014/main" id="{3FCD2AA8-B7D6-4546-AF85-7883DC22527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80-1.png"/>
          <p:cNvPicPr>
            <a:picLocks noGrp="1" noChangeAspect="1"/>
          </p:cNvPicPr>
          <p:nvPr/>
        </p:nvPicPr>
        <p:blipFill>
          <a:blip r:embed="rId2"/>
          <a:stretch>
            <a:fillRect/>
          </a:stretch>
        </p:blipFill>
        <p:spPr bwMode="auto">
          <a:xfrm>
            <a:off x="400812" y="0"/>
            <a:ext cx="8342376" cy="6673901"/>
          </a:xfrm>
          <a:prstGeom prst="rect">
            <a:avLst/>
          </a:prstGeom>
          <a:noFill/>
          <a:ln w="9525">
            <a:noFill/>
            <a:headEnd/>
            <a:tailEnd/>
          </a:ln>
        </p:spPr>
      </p:pic>
      <p:sp>
        <p:nvSpPr>
          <p:cNvPr id="3" name="Date Placeholder 3">
            <a:extLst>
              <a:ext uri="{FF2B5EF4-FFF2-40B4-BE49-F238E27FC236}">
                <a16:creationId xmlns:a16="http://schemas.microsoft.com/office/drawing/2014/main" id="{32AC12C0-2009-4C75-B8E2-8797C3F263B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3CEEA30-25E1-41DF-910C-185A45BCC91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133</a:t>
            </a:fld>
            <a:endParaRPr lang="en-US"/>
          </a:p>
        </p:txBody>
      </p:sp>
      <p:sp>
        <p:nvSpPr>
          <p:cNvPr id="5" name="Date Placeholder 3">
            <a:extLst>
              <a:ext uri="{FF2B5EF4-FFF2-40B4-BE49-F238E27FC236}">
                <a16:creationId xmlns:a16="http://schemas.microsoft.com/office/drawing/2014/main" id="{AD01DC15-D405-4B73-9A61-1B54FB6D98E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81-1.png"/>
          <p:cNvPicPr>
            <a:picLocks noGrp="1" noChangeAspect="1"/>
          </p:cNvPicPr>
          <p:nvPr/>
        </p:nvPicPr>
        <p:blipFill>
          <a:blip r:embed="rId2"/>
          <a:stretch>
            <a:fillRect/>
          </a:stretch>
        </p:blipFill>
        <p:spPr bwMode="auto">
          <a:xfrm>
            <a:off x="426720" y="57715"/>
            <a:ext cx="8260080" cy="6608064"/>
          </a:xfrm>
          <a:prstGeom prst="rect">
            <a:avLst/>
          </a:prstGeom>
          <a:noFill/>
          <a:ln w="9525">
            <a:noFill/>
            <a:headEnd/>
            <a:tailEnd/>
          </a:ln>
        </p:spPr>
      </p:pic>
      <p:sp>
        <p:nvSpPr>
          <p:cNvPr id="3" name="Date Placeholder 3">
            <a:extLst>
              <a:ext uri="{FF2B5EF4-FFF2-40B4-BE49-F238E27FC236}">
                <a16:creationId xmlns:a16="http://schemas.microsoft.com/office/drawing/2014/main" id="{6E1F5122-A3A5-412E-B88B-87819AB81EB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948B597-8AEE-4B59-B322-91A5A21C07E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134</a:t>
            </a:fld>
            <a:endParaRPr lang="en-US"/>
          </a:p>
        </p:txBody>
      </p:sp>
      <p:sp>
        <p:nvSpPr>
          <p:cNvPr id="5" name="Date Placeholder 3">
            <a:extLst>
              <a:ext uri="{FF2B5EF4-FFF2-40B4-BE49-F238E27FC236}">
                <a16:creationId xmlns:a16="http://schemas.microsoft.com/office/drawing/2014/main" id="{6E1564A3-EA43-493A-B470-F271177C302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82-1.png"/>
          <p:cNvPicPr>
            <a:picLocks noGrp="1" noChangeAspect="1"/>
          </p:cNvPicPr>
          <p:nvPr/>
        </p:nvPicPr>
        <p:blipFill>
          <a:blip r:embed="rId2"/>
          <a:stretch>
            <a:fillRect/>
          </a:stretch>
        </p:blipFill>
        <p:spPr bwMode="auto">
          <a:xfrm>
            <a:off x="428244" y="113995"/>
            <a:ext cx="8287512" cy="6630010"/>
          </a:xfrm>
          <a:prstGeom prst="rect">
            <a:avLst/>
          </a:prstGeom>
          <a:noFill/>
          <a:ln w="9525">
            <a:noFill/>
            <a:headEnd/>
            <a:tailEnd/>
          </a:ln>
        </p:spPr>
      </p:pic>
      <p:sp>
        <p:nvSpPr>
          <p:cNvPr id="3" name="Date Placeholder 3">
            <a:extLst>
              <a:ext uri="{FF2B5EF4-FFF2-40B4-BE49-F238E27FC236}">
                <a16:creationId xmlns:a16="http://schemas.microsoft.com/office/drawing/2014/main" id="{4313774D-E7C8-445A-A098-4897FD5D0FC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99229DC-C3CF-4436-80F5-F5346B0F6DB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135</a:t>
            </a:fld>
            <a:endParaRPr lang="en-US"/>
          </a:p>
        </p:txBody>
      </p:sp>
      <p:sp>
        <p:nvSpPr>
          <p:cNvPr id="5" name="Date Placeholder 3">
            <a:extLst>
              <a:ext uri="{FF2B5EF4-FFF2-40B4-BE49-F238E27FC236}">
                <a16:creationId xmlns:a16="http://schemas.microsoft.com/office/drawing/2014/main" id="{D73EFE39-48AF-4346-8449-824294F71E1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83-1.png"/>
          <p:cNvPicPr>
            <a:picLocks noGrp="1" noChangeAspect="1"/>
          </p:cNvPicPr>
          <p:nvPr/>
        </p:nvPicPr>
        <p:blipFill>
          <a:blip r:embed="rId2"/>
          <a:stretch>
            <a:fillRect/>
          </a:stretch>
        </p:blipFill>
        <p:spPr bwMode="auto">
          <a:xfrm>
            <a:off x="496824" y="0"/>
            <a:ext cx="8150352" cy="6520282"/>
          </a:xfrm>
          <a:prstGeom prst="rect">
            <a:avLst/>
          </a:prstGeom>
          <a:noFill/>
          <a:ln w="9525">
            <a:noFill/>
            <a:headEnd/>
            <a:tailEnd/>
          </a:ln>
        </p:spPr>
      </p:pic>
      <p:sp>
        <p:nvSpPr>
          <p:cNvPr id="3" name="Date Placeholder 3">
            <a:extLst>
              <a:ext uri="{FF2B5EF4-FFF2-40B4-BE49-F238E27FC236}">
                <a16:creationId xmlns:a16="http://schemas.microsoft.com/office/drawing/2014/main" id="{58BE2557-8501-45FD-B341-EFEF72DCB81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6A2D7DCC-39CD-41AF-A375-49872FFA5F4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136</a:t>
            </a:fld>
            <a:endParaRPr lang="en-US"/>
          </a:p>
        </p:txBody>
      </p:sp>
      <p:sp>
        <p:nvSpPr>
          <p:cNvPr id="5" name="Date Placeholder 3">
            <a:extLst>
              <a:ext uri="{FF2B5EF4-FFF2-40B4-BE49-F238E27FC236}">
                <a16:creationId xmlns:a16="http://schemas.microsoft.com/office/drawing/2014/main" id="{9BF13E97-29B8-42BF-AFDF-ACF8DB2CC77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84-1.png"/>
          <p:cNvPicPr>
            <a:picLocks noGrp="1" noChangeAspect="1"/>
          </p:cNvPicPr>
          <p:nvPr/>
        </p:nvPicPr>
        <p:blipFill>
          <a:blip r:embed="rId2"/>
          <a:stretch>
            <a:fillRect/>
          </a:stretch>
        </p:blipFill>
        <p:spPr bwMode="auto">
          <a:xfrm>
            <a:off x="515112" y="183489"/>
            <a:ext cx="8113776" cy="6491021"/>
          </a:xfrm>
          <a:prstGeom prst="rect">
            <a:avLst/>
          </a:prstGeom>
          <a:noFill/>
          <a:ln w="9525">
            <a:noFill/>
            <a:headEnd/>
            <a:tailEnd/>
          </a:ln>
        </p:spPr>
      </p:pic>
      <p:sp>
        <p:nvSpPr>
          <p:cNvPr id="3" name="Date Placeholder 3">
            <a:extLst>
              <a:ext uri="{FF2B5EF4-FFF2-40B4-BE49-F238E27FC236}">
                <a16:creationId xmlns:a16="http://schemas.microsoft.com/office/drawing/2014/main" id="{500555F6-E89C-4334-AE62-6C628DA1C67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3A023BB-667D-4595-B5ED-A33243D4BDA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137</a:t>
            </a:fld>
            <a:endParaRPr lang="en-US"/>
          </a:p>
        </p:txBody>
      </p:sp>
      <p:sp>
        <p:nvSpPr>
          <p:cNvPr id="5" name="Date Placeholder 3">
            <a:extLst>
              <a:ext uri="{FF2B5EF4-FFF2-40B4-BE49-F238E27FC236}">
                <a16:creationId xmlns:a16="http://schemas.microsoft.com/office/drawing/2014/main" id="{AB338E3F-9F88-4836-B861-13138BE34CB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85-1.png"/>
          <p:cNvPicPr>
            <a:picLocks noGrp="1" noChangeAspect="1"/>
          </p:cNvPicPr>
          <p:nvPr/>
        </p:nvPicPr>
        <p:blipFill>
          <a:blip r:embed="rId2"/>
          <a:stretch>
            <a:fillRect/>
          </a:stretch>
        </p:blipFill>
        <p:spPr bwMode="auto">
          <a:xfrm>
            <a:off x="528828" y="0"/>
            <a:ext cx="8086344" cy="6469075"/>
          </a:xfrm>
          <a:prstGeom prst="rect">
            <a:avLst/>
          </a:prstGeom>
          <a:noFill/>
          <a:ln w="9525">
            <a:noFill/>
            <a:headEnd/>
            <a:tailEnd/>
          </a:ln>
        </p:spPr>
      </p:pic>
      <p:sp>
        <p:nvSpPr>
          <p:cNvPr id="3" name="Date Placeholder 3">
            <a:extLst>
              <a:ext uri="{FF2B5EF4-FFF2-40B4-BE49-F238E27FC236}">
                <a16:creationId xmlns:a16="http://schemas.microsoft.com/office/drawing/2014/main" id="{BD0CFDEF-07AF-4A08-B4A0-1F3E529E273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538C077C-9D7B-4F27-9F14-889C2E27AF3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138</a:t>
            </a:fld>
            <a:endParaRPr lang="en-US"/>
          </a:p>
        </p:txBody>
      </p:sp>
      <p:sp>
        <p:nvSpPr>
          <p:cNvPr id="5" name="Date Placeholder 3">
            <a:extLst>
              <a:ext uri="{FF2B5EF4-FFF2-40B4-BE49-F238E27FC236}">
                <a16:creationId xmlns:a16="http://schemas.microsoft.com/office/drawing/2014/main" id="{1772D942-BED2-4140-A931-E1297CAAEF9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86-1.png"/>
          <p:cNvPicPr>
            <a:picLocks noGrp="1" noChangeAspect="1"/>
          </p:cNvPicPr>
          <p:nvPr/>
        </p:nvPicPr>
        <p:blipFill>
          <a:blip r:embed="rId2"/>
          <a:stretch>
            <a:fillRect/>
          </a:stretch>
        </p:blipFill>
        <p:spPr bwMode="auto">
          <a:xfrm>
            <a:off x="492252" y="0"/>
            <a:ext cx="8159496" cy="6527597"/>
          </a:xfrm>
          <a:prstGeom prst="rect">
            <a:avLst/>
          </a:prstGeom>
          <a:noFill/>
          <a:ln w="9525">
            <a:noFill/>
            <a:headEnd/>
            <a:tailEnd/>
          </a:ln>
        </p:spPr>
      </p:pic>
      <p:sp>
        <p:nvSpPr>
          <p:cNvPr id="3" name="Date Placeholder 3">
            <a:extLst>
              <a:ext uri="{FF2B5EF4-FFF2-40B4-BE49-F238E27FC236}">
                <a16:creationId xmlns:a16="http://schemas.microsoft.com/office/drawing/2014/main" id="{EA0D1439-446F-4E48-BF2D-7E86534F23C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034198E-E53E-4904-A0FF-B6AECD61F78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139</a:t>
            </a:fld>
            <a:endParaRPr lang="en-US"/>
          </a:p>
        </p:txBody>
      </p:sp>
      <p:sp>
        <p:nvSpPr>
          <p:cNvPr id="5" name="Date Placeholder 3">
            <a:extLst>
              <a:ext uri="{FF2B5EF4-FFF2-40B4-BE49-F238E27FC236}">
                <a16:creationId xmlns:a16="http://schemas.microsoft.com/office/drawing/2014/main" id="{F3B50AE7-6D9F-4649-A557-521A5B71424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5-1.png"/>
          <p:cNvPicPr>
            <a:picLocks noGrp="1" noChangeAspect="1"/>
          </p:cNvPicPr>
          <p:nvPr/>
        </p:nvPicPr>
        <p:blipFill>
          <a:blip r:embed="rId2"/>
          <a:stretch>
            <a:fillRect/>
          </a:stretch>
        </p:blipFill>
        <p:spPr bwMode="auto">
          <a:xfrm>
            <a:off x="582930" y="109683"/>
            <a:ext cx="7978140" cy="6382512"/>
          </a:xfrm>
          <a:prstGeom prst="rect">
            <a:avLst/>
          </a:prstGeom>
          <a:noFill/>
          <a:ln w="9525">
            <a:noFill/>
            <a:headEnd/>
            <a:tailEnd/>
          </a:ln>
        </p:spPr>
      </p:pic>
      <p:sp>
        <p:nvSpPr>
          <p:cNvPr id="3" name="Date Placeholder 3">
            <a:extLst>
              <a:ext uri="{FF2B5EF4-FFF2-40B4-BE49-F238E27FC236}">
                <a16:creationId xmlns:a16="http://schemas.microsoft.com/office/drawing/2014/main" id="{35D4CF83-A109-48D5-A812-203AA73F3FA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A40FF778-1350-4009-916C-D3D297EA0FB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14</a:t>
            </a:fld>
            <a:endParaRPr lang="en-US"/>
          </a:p>
        </p:txBody>
      </p:sp>
      <p:sp>
        <p:nvSpPr>
          <p:cNvPr id="5" name="Date Placeholder 3">
            <a:extLst>
              <a:ext uri="{FF2B5EF4-FFF2-40B4-BE49-F238E27FC236}">
                <a16:creationId xmlns:a16="http://schemas.microsoft.com/office/drawing/2014/main" id="{E89C2345-AD55-4F92-8725-F2C5C30D80B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87-1.png"/>
          <p:cNvPicPr>
            <a:picLocks noGrp="1" noChangeAspect="1"/>
          </p:cNvPicPr>
          <p:nvPr/>
        </p:nvPicPr>
        <p:blipFill>
          <a:blip r:embed="rId2"/>
          <a:stretch>
            <a:fillRect/>
          </a:stretch>
        </p:blipFill>
        <p:spPr bwMode="auto">
          <a:xfrm>
            <a:off x="479830" y="35769"/>
            <a:ext cx="8184340" cy="6547472"/>
          </a:xfrm>
          <a:prstGeom prst="rect">
            <a:avLst/>
          </a:prstGeom>
          <a:noFill/>
          <a:ln w="9525">
            <a:noFill/>
            <a:headEnd/>
            <a:tailEnd/>
          </a:ln>
        </p:spPr>
      </p:pic>
      <p:sp>
        <p:nvSpPr>
          <p:cNvPr id="3" name="Date Placeholder 3">
            <a:extLst>
              <a:ext uri="{FF2B5EF4-FFF2-40B4-BE49-F238E27FC236}">
                <a16:creationId xmlns:a16="http://schemas.microsoft.com/office/drawing/2014/main" id="{CD7B8863-260C-4CB0-AF81-5A7CEA14B30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1124BD1-C326-4005-85F3-D58F942CD2B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140</a:t>
            </a:fld>
            <a:endParaRPr lang="en-US"/>
          </a:p>
        </p:txBody>
      </p:sp>
      <p:sp>
        <p:nvSpPr>
          <p:cNvPr id="5" name="Date Placeholder 3">
            <a:extLst>
              <a:ext uri="{FF2B5EF4-FFF2-40B4-BE49-F238E27FC236}">
                <a16:creationId xmlns:a16="http://schemas.microsoft.com/office/drawing/2014/main" id="{6B9B10B7-31CD-4908-878C-0B95C556534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88-1.png"/>
          <p:cNvPicPr>
            <a:picLocks noGrp="1" noChangeAspect="1"/>
          </p:cNvPicPr>
          <p:nvPr/>
        </p:nvPicPr>
        <p:blipFill>
          <a:blip r:embed="rId2"/>
          <a:stretch>
            <a:fillRect/>
          </a:stretch>
        </p:blipFill>
        <p:spPr bwMode="auto">
          <a:xfrm>
            <a:off x="423672" y="110337"/>
            <a:ext cx="8296656" cy="6637325"/>
          </a:xfrm>
          <a:prstGeom prst="rect">
            <a:avLst/>
          </a:prstGeom>
          <a:noFill/>
          <a:ln w="9525">
            <a:noFill/>
            <a:headEnd/>
            <a:tailEnd/>
          </a:ln>
        </p:spPr>
      </p:pic>
      <p:sp>
        <p:nvSpPr>
          <p:cNvPr id="3" name="Date Placeholder 3">
            <a:extLst>
              <a:ext uri="{FF2B5EF4-FFF2-40B4-BE49-F238E27FC236}">
                <a16:creationId xmlns:a16="http://schemas.microsoft.com/office/drawing/2014/main" id="{DCC429FE-FF54-4189-8AC6-6A57C2CBEA4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6FEBD97B-6691-42AE-B1B0-E63E7C89906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141</a:t>
            </a:fld>
            <a:endParaRPr lang="en-US"/>
          </a:p>
        </p:txBody>
      </p:sp>
      <p:sp>
        <p:nvSpPr>
          <p:cNvPr id="5" name="Date Placeholder 3">
            <a:extLst>
              <a:ext uri="{FF2B5EF4-FFF2-40B4-BE49-F238E27FC236}">
                <a16:creationId xmlns:a16="http://schemas.microsoft.com/office/drawing/2014/main" id="{CAC5C034-494C-47CB-8D3A-EA70936B2CB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89-1.png"/>
          <p:cNvPicPr>
            <a:picLocks noGrp="1" noChangeAspect="1"/>
          </p:cNvPicPr>
          <p:nvPr/>
        </p:nvPicPr>
        <p:blipFill>
          <a:blip r:embed="rId2"/>
          <a:stretch>
            <a:fillRect/>
          </a:stretch>
        </p:blipFill>
        <p:spPr bwMode="auto">
          <a:xfrm>
            <a:off x="445008" y="0"/>
            <a:ext cx="8241792" cy="6593434"/>
          </a:xfrm>
          <a:prstGeom prst="rect">
            <a:avLst/>
          </a:prstGeom>
          <a:noFill/>
          <a:ln w="9525">
            <a:noFill/>
            <a:headEnd/>
            <a:tailEnd/>
          </a:ln>
        </p:spPr>
      </p:pic>
      <p:sp>
        <p:nvSpPr>
          <p:cNvPr id="3" name="Date Placeholder 3">
            <a:extLst>
              <a:ext uri="{FF2B5EF4-FFF2-40B4-BE49-F238E27FC236}">
                <a16:creationId xmlns:a16="http://schemas.microsoft.com/office/drawing/2014/main" id="{72A97339-8545-469D-B8D1-454D83B84EE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8D745108-AD16-4EF6-90A2-5E22510E02E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142</a:t>
            </a:fld>
            <a:endParaRPr lang="en-US"/>
          </a:p>
        </p:txBody>
      </p:sp>
      <p:sp>
        <p:nvSpPr>
          <p:cNvPr id="5" name="Date Placeholder 3">
            <a:extLst>
              <a:ext uri="{FF2B5EF4-FFF2-40B4-BE49-F238E27FC236}">
                <a16:creationId xmlns:a16="http://schemas.microsoft.com/office/drawing/2014/main" id="{FD248C86-7911-4A03-A8DB-D617C7DDD4D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90-1.png"/>
          <p:cNvPicPr>
            <a:picLocks noGrp="1" noChangeAspect="1"/>
          </p:cNvPicPr>
          <p:nvPr/>
        </p:nvPicPr>
        <p:blipFill>
          <a:blip r:embed="rId2"/>
          <a:stretch>
            <a:fillRect/>
          </a:stretch>
        </p:blipFill>
        <p:spPr bwMode="auto">
          <a:xfrm>
            <a:off x="469392" y="146913"/>
            <a:ext cx="8205216" cy="6564173"/>
          </a:xfrm>
          <a:prstGeom prst="rect">
            <a:avLst/>
          </a:prstGeom>
          <a:noFill/>
          <a:ln w="9525">
            <a:noFill/>
            <a:headEnd/>
            <a:tailEnd/>
          </a:ln>
        </p:spPr>
      </p:pic>
      <p:sp>
        <p:nvSpPr>
          <p:cNvPr id="3" name="Date Placeholder 3">
            <a:extLst>
              <a:ext uri="{FF2B5EF4-FFF2-40B4-BE49-F238E27FC236}">
                <a16:creationId xmlns:a16="http://schemas.microsoft.com/office/drawing/2014/main" id="{012A6F19-662A-4269-9787-75A14C1BEA6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66C879F-31C8-4D5F-8FB4-15E22E942B6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143</a:t>
            </a:fld>
            <a:endParaRPr lang="en-US"/>
          </a:p>
        </p:txBody>
      </p:sp>
      <p:sp>
        <p:nvSpPr>
          <p:cNvPr id="5" name="Date Placeholder 3">
            <a:extLst>
              <a:ext uri="{FF2B5EF4-FFF2-40B4-BE49-F238E27FC236}">
                <a16:creationId xmlns:a16="http://schemas.microsoft.com/office/drawing/2014/main" id="{9991DBB8-F92E-4F63-A07E-3E012C3B051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91-1.png"/>
          <p:cNvPicPr>
            <a:picLocks noGrp="1" noChangeAspect="1"/>
          </p:cNvPicPr>
          <p:nvPr/>
        </p:nvPicPr>
        <p:blipFill>
          <a:blip r:embed="rId2"/>
          <a:stretch>
            <a:fillRect/>
          </a:stretch>
        </p:blipFill>
        <p:spPr bwMode="auto">
          <a:xfrm>
            <a:off x="419100" y="0"/>
            <a:ext cx="8305800" cy="6644640"/>
          </a:xfrm>
          <a:prstGeom prst="rect">
            <a:avLst/>
          </a:prstGeom>
          <a:noFill/>
          <a:ln w="9525">
            <a:noFill/>
            <a:headEnd/>
            <a:tailEnd/>
          </a:ln>
        </p:spPr>
      </p:pic>
      <p:sp>
        <p:nvSpPr>
          <p:cNvPr id="3" name="Date Placeholder 3">
            <a:extLst>
              <a:ext uri="{FF2B5EF4-FFF2-40B4-BE49-F238E27FC236}">
                <a16:creationId xmlns:a16="http://schemas.microsoft.com/office/drawing/2014/main" id="{98E7361F-F047-4C6E-B055-074B993F9EA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B419FE2-621C-4DCD-A699-4AE9880C2AE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144</a:t>
            </a:fld>
            <a:endParaRPr lang="en-US"/>
          </a:p>
        </p:txBody>
      </p:sp>
      <p:sp>
        <p:nvSpPr>
          <p:cNvPr id="5" name="Date Placeholder 3">
            <a:extLst>
              <a:ext uri="{FF2B5EF4-FFF2-40B4-BE49-F238E27FC236}">
                <a16:creationId xmlns:a16="http://schemas.microsoft.com/office/drawing/2014/main" id="{A245EF9A-54D7-4949-A730-93CC7487E39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92-1.png"/>
          <p:cNvPicPr>
            <a:picLocks noGrp="1" noChangeAspect="1"/>
          </p:cNvPicPr>
          <p:nvPr/>
        </p:nvPicPr>
        <p:blipFill>
          <a:blip r:embed="rId2"/>
          <a:stretch>
            <a:fillRect/>
          </a:stretch>
        </p:blipFill>
        <p:spPr bwMode="auto">
          <a:xfrm>
            <a:off x="473964" y="26383"/>
            <a:ext cx="8196072" cy="6556858"/>
          </a:xfrm>
          <a:prstGeom prst="rect">
            <a:avLst/>
          </a:prstGeom>
          <a:noFill/>
          <a:ln w="9525">
            <a:noFill/>
            <a:headEnd/>
            <a:tailEnd/>
          </a:ln>
        </p:spPr>
      </p:pic>
      <p:sp>
        <p:nvSpPr>
          <p:cNvPr id="3" name="Date Placeholder 3">
            <a:extLst>
              <a:ext uri="{FF2B5EF4-FFF2-40B4-BE49-F238E27FC236}">
                <a16:creationId xmlns:a16="http://schemas.microsoft.com/office/drawing/2014/main" id="{8742776C-BA04-4FCA-8760-D6E96823726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6D596B58-967F-4F35-9862-20FBD094771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145</a:t>
            </a:fld>
            <a:endParaRPr lang="en-US"/>
          </a:p>
        </p:txBody>
      </p:sp>
      <p:sp>
        <p:nvSpPr>
          <p:cNvPr id="5" name="Date Placeholder 3">
            <a:extLst>
              <a:ext uri="{FF2B5EF4-FFF2-40B4-BE49-F238E27FC236}">
                <a16:creationId xmlns:a16="http://schemas.microsoft.com/office/drawing/2014/main" id="{31F22547-B663-4888-810E-3B5DD7995F5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94-1.png"/>
          <p:cNvPicPr>
            <a:picLocks noGrp="1" noChangeAspect="1"/>
          </p:cNvPicPr>
          <p:nvPr/>
        </p:nvPicPr>
        <p:blipFill>
          <a:blip r:embed="rId2"/>
          <a:stretch>
            <a:fillRect/>
          </a:stretch>
        </p:blipFill>
        <p:spPr bwMode="auto">
          <a:xfrm>
            <a:off x="473964" y="150571"/>
            <a:ext cx="8196072" cy="6556858"/>
          </a:xfrm>
          <a:prstGeom prst="rect">
            <a:avLst/>
          </a:prstGeom>
          <a:noFill/>
          <a:ln w="9525">
            <a:noFill/>
            <a:headEnd/>
            <a:tailEnd/>
          </a:ln>
        </p:spPr>
      </p:pic>
      <p:sp>
        <p:nvSpPr>
          <p:cNvPr id="3" name="Date Placeholder 3">
            <a:extLst>
              <a:ext uri="{FF2B5EF4-FFF2-40B4-BE49-F238E27FC236}">
                <a16:creationId xmlns:a16="http://schemas.microsoft.com/office/drawing/2014/main" id="{6AA31FE3-6D8F-4731-A31F-4243E5EA70D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5AF40A42-CA9B-4E0F-82B6-61E263B6DBB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146</a:t>
            </a:fld>
            <a:endParaRPr lang="en-US"/>
          </a:p>
        </p:txBody>
      </p:sp>
      <p:sp>
        <p:nvSpPr>
          <p:cNvPr id="5" name="Date Placeholder 3">
            <a:extLst>
              <a:ext uri="{FF2B5EF4-FFF2-40B4-BE49-F238E27FC236}">
                <a16:creationId xmlns:a16="http://schemas.microsoft.com/office/drawing/2014/main" id="{61943DDF-9A8C-423E-9306-2F6A159EAE1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95-1.png"/>
          <p:cNvPicPr>
            <a:picLocks noGrp="1" noChangeAspect="1"/>
          </p:cNvPicPr>
          <p:nvPr/>
        </p:nvPicPr>
        <p:blipFill>
          <a:blip r:embed="rId2"/>
          <a:stretch>
            <a:fillRect/>
          </a:stretch>
        </p:blipFill>
        <p:spPr bwMode="auto">
          <a:xfrm>
            <a:off x="455676" y="0"/>
            <a:ext cx="8232648" cy="6586118"/>
          </a:xfrm>
          <a:prstGeom prst="rect">
            <a:avLst/>
          </a:prstGeom>
          <a:noFill/>
          <a:ln w="9525">
            <a:noFill/>
            <a:headEnd/>
            <a:tailEnd/>
          </a:ln>
        </p:spPr>
      </p:pic>
      <p:sp>
        <p:nvSpPr>
          <p:cNvPr id="3" name="Date Placeholder 3">
            <a:extLst>
              <a:ext uri="{FF2B5EF4-FFF2-40B4-BE49-F238E27FC236}">
                <a16:creationId xmlns:a16="http://schemas.microsoft.com/office/drawing/2014/main" id="{47B3E843-E1FE-40E3-B69D-58ED47B6324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F2BC5725-DDFF-48E4-96DA-8B11B2B19B4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147</a:t>
            </a:fld>
            <a:endParaRPr lang="en-US"/>
          </a:p>
        </p:txBody>
      </p:sp>
      <p:sp>
        <p:nvSpPr>
          <p:cNvPr id="5" name="Date Placeholder 3">
            <a:extLst>
              <a:ext uri="{FF2B5EF4-FFF2-40B4-BE49-F238E27FC236}">
                <a16:creationId xmlns:a16="http://schemas.microsoft.com/office/drawing/2014/main" id="{522DE786-3F56-46CF-B096-D66949804FC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96-1.png"/>
          <p:cNvPicPr>
            <a:picLocks noGrp="1" noChangeAspect="1"/>
          </p:cNvPicPr>
          <p:nvPr/>
        </p:nvPicPr>
        <p:blipFill>
          <a:blip r:embed="rId2"/>
          <a:stretch>
            <a:fillRect/>
          </a:stretch>
        </p:blipFill>
        <p:spPr bwMode="auto">
          <a:xfrm>
            <a:off x="437388" y="0"/>
            <a:ext cx="8269224" cy="6615379"/>
          </a:xfrm>
          <a:prstGeom prst="rect">
            <a:avLst/>
          </a:prstGeom>
          <a:noFill/>
          <a:ln w="9525">
            <a:noFill/>
            <a:headEnd/>
            <a:tailEnd/>
          </a:ln>
        </p:spPr>
      </p:pic>
      <p:sp>
        <p:nvSpPr>
          <p:cNvPr id="3" name="Date Placeholder 3">
            <a:extLst>
              <a:ext uri="{FF2B5EF4-FFF2-40B4-BE49-F238E27FC236}">
                <a16:creationId xmlns:a16="http://schemas.microsoft.com/office/drawing/2014/main" id="{2021DAA4-AC1B-4370-AF67-F62BC26ECE4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533BF57-7C5F-4848-8018-41EC9659978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148</a:t>
            </a:fld>
            <a:endParaRPr lang="en-US"/>
          </a:p>
        </p:txBody>
      </p:sp>
      <p:sp>
        <p:nvSpPr>
          <p:cNvPr id="5" name="Date Placeholder 3">
            <a:extLst>
              <a:ext uri="{FF2B5EF4-FFF2-40B4-BE49-F238E27FC236}">
                <a16:creationId xmlns:a16="http://schemas.microsoft.com/office/drawing/2014/main" id="{36F856A2-2FFF-4AEF-B70D-DBE9D51D81C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97-1.png"/>
          <p:cNvPicPr>
            <a:picLocks noGrp="1" noChangeAspect="1"/>
          </p:cNvPicPr>
          <p:nvPr/>
        </p:nvPicPr>
        <p:blipFill>
          <a:blip r:embed="rId2"/>
          <a:stretch>
            <a:fillRect/>
          </a:stretch>
        </p:blipFill>
        <p:spPr bwMode="auto">
          <a:xfrm>
            <a:off x="633984" y="278587"/>
            <a:ext cx="7876032" cy="6300826"/>
          </a:xfrm>
          <a:prstGeom prst="rect">
            <a:avLst/>
          </a:prstGeom>
          <a:noFill/>
          <a:ln w="9525">
            <a:noFill/>
            <a:headEnd/>
            <a:tailEnd/>
          </a:ln>
        </p:spPr>
      </p:pic>
      <p:sp>
        <p:nvSpPr>
          <p:cNvPr id="3" name="Date Placeholder 3">
            <a:extLst>
              <a:ext uri="{FF2B5EF4-FFF2-40B4-BE49-F238E27FC236}">
                <a16:creationId xmlns:a16="http://schemas.microsoft.com/office/drawing/2014/main" id="{60E90479-B19E-4D6B-B999-9DF2252713D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094469B-7BF8-491A-9F52-06905FDED0E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149</a:t>
            </a:fld>
            <a:endParaRPr lang="en-US"/>
          </a:p>
        </p:txBody>
      </p:sp>
      <p:sp>
        <p:nvSpPr>
          <p:cNvPr id="5" name="Date Placeholder 3">
            <a:extLst>
              <a:ext uri="{FF2B5EF4-FFF2-40B4-BE49-F238E27FC236}">
                <a16:creationId xmlns:a16="http://schemas.microsoft.com/office/drawing/2014/main" id="{EF5874C6-8105-4A4F-928F-4F5DA34316E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6-1.png"/>
          <p:cNvPicPr>
            <a:picLocks noGrp="1" noChangeAspect="1"/>
          </p:cNvPicPr>
          <p:nvPr/>
        </p:nvPicPr>
        <p:blipFill>
          <a:blip r:embed="rId2"/>
          <a:stretch>
            <a:fillRect/>
          </a:stretch>
        </p:blipFill>
        <p:spPr bwMode="auto">
          <a:xfrm>
            <a:off x="486537" y="46500"/>
            <a:ext cx="8170926" cy="6536741"/>
          </a:xfrm>
          <a:prstGeom prst="rect">
            <a:avLst/>
          </a:prstGeom>
          <a:noFill/>
          <a:ln w="9525">
            <a:noFill/>
            <a:headEnd/>
            <a:tailEnd/>
          </a:ln>
        </p:spPr>
      </p:pic>
      <p:sp>
        <p:nvSpPr>
          <p:cNvPr id="3" name="Date Placeholder 3">
            <a:extLst>
              <a:ext uri="{FF2B5EF4-FFF2-40B4-BE49-F238E27FC236}">
                <a16:creationId xmlns:a16="http://schemas.microsoft.com/office/drawing/2014/main" id="{86525A28-FFB6-4261-AB1B-8BC7952B8E8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F357A786-0677-4FF4-881A-349A005F602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15</a:t>
            </a:fld>
            <a:endParaRPr lang="en-US"/>
          </a:p>
        </p:txBody>
      </p:sp>
      <p:sp>
        <p:nvSpPr>
          <p:cNvPr id="5" name="Date Placeholder 3">
            <a:extLst>
              <a:ext uri="{FF2B5EF4-FFF2-40B4-BE49-F238E27FC236}">
                <a16:creationId xmlns:a16="http://schemas.microsoft.com/office/drawing/2014/main" id="{ADA817B1-8DB0-4854-9251-03847BE43B8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98-1.png"/>
          <p:cNvPicPr>
            <a:picLocks noGrp="1" noChangeAspect="1"/>
          </p:cNvPicPr>
          <p:nvPr/>
        </p:nvPicPr>
        <p:blipFill>
          <a:blip r:embed="rId2"/>
          <a:stretch>
            <a:fillRect/>
          </a:stretch>
        </p:blipFill>
        <p:spPr bwMode="auto">
          <a:xfrm>
            <a:off x="478536" y="109683"/>
            <a:ext cx="8186928" cy="6549542"/>
          </a:xfrm>
          <a:prstGeom prst="rect">
            <a:avLst/>
          </a:prstGeom>
          <a:noFill/>
          <a:ln w="9525">
            <a:noFill/>
            <a:headEnd/>
            <a:tailEnd/>
          </a:ln>
        </p:spPr>
      </p:pic>
      <p:sp>
        <p:nvSpPr>
          <p:cNvPr id="3" name="Date Placeholder 3">
            <a:extLst>
              <a:ext uri="{FF2B5EF4-FFF2-40B4-BE49-F238E27FC236}">
                <a16:creationId xmlns:a16="http://schemas.microsoft.com/office/drawing/2014/main" id="{7F56A6E6-C0B8-4495-9578-AE53246A9C7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7DD3512-A78D-41EA-907A-2F3CAE8862A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150</a:t>
            </a:fld>
            <a:endParaRPr lang="en-US"/>
          </a:p>
        </p:txBody>
      </p:sp>
      <p:sp>
        <p:nvSpPr>
          <p:cNvPr id="5" name="Date Placeholder 3">
            <a:extLst>
              <a:ext uri="{FF2B5EF4-FFF2-40B4-BE49-F238E27FC236}">
                <a16:creationId xmlns:a16="http://schemas.microsoft.com/office/drawing/2014/main" id="{1BD3C22A-7940-4075-ADAA-1C36DD7B2E0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00-1.png"/>
          <p:cNvPicPr>
            <a:picLocks noGrp="1" noChangeAspect="1"/>
          </p:cNvPicPr>
          <p:nvPr/>
        </p:nvPicPr>
        <p:blipFill>
          <a:blip r:embed="rId2"/>
          <a:stretch>
            <a:fillRect/>
          </a:stretch>
        </p:blipFill>
        <p:spPr bwMode="auto">
          <a:xfrm>
            <a:off x="434340" y="0"/>
            <a:ext cx="8275320" cy="6620256"/>
          </a:xfrm>
          <a:prstGeom prst="rect">
            <a:avLst/>
          </a:prstGeom>
          <a:noFill/>
          <a:ln w="9525">
            <a:noFill/>
            <a:headEnd/>
            <a:tailEnd/>
          </a:ln>
        </p:spPr>
      </p:pic>
      <p:sp>
        <p:nvSpPr>
          <p:cNvPr id="3" name="Date Placeholder 3">
            <a:extLst>
              <a:ext uri="{FF2B5EF4-FFF2-40B4-BE49-F238E27FC236}">
                <a16:creationId xmlns:a16="http://schemas.microsoft.com/office/drawing/2014/main" id="{11FAF6E2-8086-4956-BEC4-CAE601D057E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6902CD5-2117-4D74-9B3B-2529E8207C3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151</a:t>
            </a:fld>
            <a:endParaRPr lang="en-US"/>
          </a:p>
        </p:txBody>
      </p:sp>
      <p:sp>
        <p:nvSpPr>
          <p:cNvPr id="5" name="Date Placeholder 3">
            <a:extLst>
              <a:ext uri="{FF2B5EF4-FFF2-40B4-BE49-F238E27FC236}">
                <a16:creationId xmlns:a16="http://schemas.microsoft.com/office/drawing/2014/main" id="{06EB2867-1D03-4841-8614-9126EA06A62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01-1.png"/>
          <p:cNvPicPr>
            <a:picLocks noGrp="1" noChangeAspect="1"/>
          </p:cNvPicPr>
          <p:nvPr/>
        </p:nvPicPr>
        <p:blipFill>
          <a:blip r:embed="rId2"/>
          <a:stretch>
            <a:fillRect/>
          </a:stretch>
        </p:blipFill>
        <p:spPr bwMode="auto">
          <a:xfrm>
            <a:off x="464820" y="0"/>
            <a:ext cx="8214360" cy="6571488"/>
          </a:xfrm>
          <a:prstGeom prst="rect">
            <a:avLst/>
          </a:prstGeom>
          <a:noFill/>
          <a:ln w="9525">
            <a:noFill/>
            <a:headEnd/>
            <a:tailEnd/>
          </a:ln>
        </p:spPr>
      </p:pic>
      <p:sp>
        <p:nvSpPr>
          <p:cNvPr id="3" name="Date Placeholder 3">
            <a:extLst>
              <a:ext uri="{FF2B5EF4-FFF2-40B4-BE49-F238E27FC236}">
                <a16:creationId xmlns:a16="http://schemas.microsoft.com/office/drawing/2014/main" id="{414CC1DA-73CC-435E-9E1C-896CA372F2B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75A2174-60BB-4791-B28D-028337754F6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152</a:t>
            </a:fld>
            <a:endParaRPr lang="en-US"/>
          </a:p>
        </p:txBody>
      </p:sp>
      <p:sp>
        <p:nvSpPr>
          <p:cNvPr id="5" name="Date Placeholder 3">
            <a:extLst>
              <a:ext uri="{FF2B5EF4-FFF2-40B4-BE49-F238E27FC236}">
                <a16:creationId xmlns:a16="http://schemas.microsoft.com/office/drawing/2014/main" id="{50B52181-8DBC-43E7-A426-F8F31E196FF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02-1.png"/>
          <p:cNvPicPr>
            <a:picLocks noGrp="1" noChangeAspect="1"/>
          </p:cNvPicPr>
          <p:nvPr/>
        </p:nvPicPr>
        <p:blipFill>
          <a:blip r:embed="rId2"/>
          <a:stretch>
            <a:fillRect/>
          </a:stretch>
        </p:blipFill>
        <p:spPr bwMode="auto">
          <a:xfrm>
            <a:off x="432816" y="0"/>
            <a:ext cx="8278368" cy="6622694"/>
          </a:xfrm>
          <a:prstGeom prst="rect">
            <a:avLst/>
          </a:prstGeom>
          <a:noFill/>
          <a:ln w="9525">
            <a:noFill/>
            <a:headEnd/>
            <a:tailEnd/>
          </a:ln>
        </p:spPr>
      </p:pic>
      <p:sp>
        <p:nvSpPr>
          <p:cNvPr id="3" name="Date Placeholder 3">
            <a:extLst>
              <a:ext uri="{FF2B5EF4-FFF2-40B4-BE49-F238E27FC236}">
                <a16:creationId xmlns:a16="http://schemas.microsoft.com/office/drawing/2014/main" id="{87820FE9-7CE0-4B9B-820D-35F9FA860B6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01B0AC8-67C1-4AF8-837D-551CE548D55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153</a:t>
            </a:fld>
            <a:endParaRPr lang="en-US"/>
          </a:p>
        </p:txBody>
      </p:sp>
      <p:sp>
        <p:nvSpPr>
          <p:cNvPr id="5" name="Date Placeholder 3">
            <a:extLst>
              <a:ext uri="{FF2B5EF4-FFF2-40B4-BE49-F238E27FC236}">
                <a16:creationId xmlns:a16="http://schemas.microsoft.com/office/drawing/2014/main" id="{458408D7-7732-43FE-9F8A-2247C6B7390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03-1.png"/>
          <p:cNvPicPr>
            <a:picLocks noGrp="1" noChangeAspect="1"/>
          </p:cNvPicPr>
          <p:nvPr/>
        </p:nvPicPr>
        <p:blipFill>
          <a:blip r:embed="rId2"/>
          <a:stretch>
            <a:fillRect/>
          </a:stretch>
        </p:blipFill>
        <p:spPr bwMode="auto">
          <a:xfrm>
            <a:off x="537972" y="0"/>
            <a:ext cx="8068056" cy="6454445"/>
          </a:xfrm>
          <a:prstGeom prst="rect">
            <a:avLst/>
          </a:prstGeom>
          <a:noFill/>
          <a:ln w="9525">
            <a:noFill/>
            <a:headEnd/>
            <a:tailEnd/>
          </a:ln>
        </p:spPr>
      </p:pic>
      <p:sp>
        <p:nvSpPr>
          <p:cNvPr id="3" name="Date Placeholder 3">
            <a:extLst>
              <a:ext uri="{FF2B5EF4-FFF2-40B4-BE49-F238E27FC236}">
                <a16:creationId xmlns:a16="http://schemas.microsoft.com/office/drawing/2014/main" id="{BA527A5D-4D15-440A-9B39-BBCCFA36112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7280254-AB67-451D-886C-F7D9DFA99E4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154</a:t>
            </a:fld>
            <a:endParaRPr lang="en-US"/>
          </a:p>
        </p:txBody>
      </p:sp>
      <p:sp>
        <p:nvSpPr>
          <p:cNvPr id="5" name="Date Placeholder 3">
            <a:extLst>
              <a:ext uri="{FF2B5EF4-FFF2-40B4-BE49-F238E27FC236}">
                <a16:creationId xmlns:a16="http://schemas.microsoft.com/office/drawing/2014/main" id="{046D07D1-B57E-4C6B-A58B-B9DEFBB746F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04-1.png"/>
          <p:cNvPicPr>
            <a:picLocks noGrp="1" noChangeAspect="1"/>
          </p:cNvPicPr>
          <p:nvPr/>
        </p:nvPicPr>
        <p:blipFill>
          <a:blip r:embed="rId2"/>
          <a:stretch>
            <a:fillRect/>
          </a:stretch>
        </p:blipFill>
        <p:spPr bwMode="auto">
          <a:xfrm>
            <a:off x="542544" y="0"/>
            <a:ext cx="8058912" cy="6447130"/>
          </a:xfrm>
          <a:prstGeom prst="rect">
            <a:avLst/>
          </a:prstGeom>
          <a:noFill/>
          <a:ln w="9525">
            <a:noFill/>
            <a:headEnd/>
            <a:tailEnd/>
          </a:ln>
        </p:spPr>
      </p:pic>
      <p:sp>
        <p:nvSpPr>
          <p:cNvPr id="3" name="Date Placeholder 3">
            <a:extLst>
              <a:ext uri="{FF2B5EF4-FFF2-40B4-BE49-F238E27FC236}">
                <a16:creationId xmlns:a16="http://schemas.microsoft.com/office/drawing/2014/main" id="{9F5D7230-E8AB-4550-A359-70337A9317D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7E40D6A-168D-4D2D-BA2C-B33F2ED14E4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155</a:t>
            </a:fld>
            <a:endParaRPr lang="en-US"/>
          </a:p>
        </p:txBody>
      </p:sp>
      <p:sp>
        <p:nvSpPr>
          <p:cNvPr id="5" name="Date Placeholder 3">
            <a:extLst>
              <a:ext uri="{FF2B5EF4-FFF2-40B4-BE49-F238E27FC236}">
                <a16:creationId xmlns:a16="http://schemas.microsoft.com/office/drawing/2014/main" id="{962BEA2A-48E3-4C62-B648-ED746132A7B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06-1.png"/>
          <p:cNvPicPr>
            <a:picLocks noGrp="1" noChangeAspect="1"/>
          </p:cNvPicPr>
          <p:nvPr/>
        </p:nvPicPr>
        <p:blipFill>
          <a:blip r:embed="rId2"/>
          <a:stretch>
            <a:fillRect/>
          </a:stretch>
        </p:blipFill>
        <p:spPr bwMode="auto">
          <a:xfrm>
            <a:off x="437388" y="0"/>
            <a:ext cx="8269224" cy="6615379"/>
          </a:xfrm>
          <a:prstGeom prst="rect">
            <a:avLst/>
          </a:prstGeom>
          <a:noFill/>
          <a:ln w="9525">
            <a:noFill/>
            <a:headEnd/>
            <a:tailEnd/>
          </a:ln>
        </p:spPr>
      </p:pic>
      <p:sp>
        <p:nvSpPr>
          <p:cNvPr id="3" name="Date Placeholder 3">
            <a:extLst>
              <a:ext uri="{FF2B5EF4-FFF2-40B4-BE49-F238E27FC236}">
                <a16:creationId xmlns:a16="http://schemas.microsoft.com/office/drawing/2014/main" id="{F8C31DC2-1134-4492-B59C-55082B016EE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AE27DBD-3371-431B-83FB-10352E9700E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156</a:t>
            </a:fld>
            <a:endParaRPr lang="en-US"/>
          </a:p>
        </p:txBody>
      </p:sp>
      <p:sp>
        <p:nvSpPr>
          <p:cNvPr id="5" name="Date Placeholder 3">
            <a:extLst>
              <a:ext uri="{FF2B5EF4-FFF2-40B4-BE49-F238E27FC236}">
                <a16:creationId xmlns:a16="http://schemas.microsoft.com/office/drawing/2014/main" id="{A34E22A9-EB70-479B-83EA-64B6F0D1137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07-1.png"/>
          <p:cNvPicPr>
            <a:picLocks noGrp="1" noChangeAspect="1"/>
          </p:cNvPicPr>
          <p:nvPr/>
        </p:nvPicPr>
        <p:blipFill>
          <a:blip r:embed="rId2"/>
          <a:stretch>
            <a:fillRect/>
          </a:stretch>
        </p:blipFill>
        <p:spPr bwMode="auto">
          <a:xfrm>
            <a:off x="455676" y="-2877"/>
            <a:ext cx="8232648" cy="6586118"/>
          </a:xfrm>
          <a:prstGeom prst="rect">
            <a:avLst/>
          </a:prstGeom>
          <a:noFill/>
          <a:ln w="9525">
            <a:noFill/>
            <a:headEnd/>
            <a:tailEnd/>
          </a:ln>
        </p:spPr>
      </p:pic>
      <p:sp>
        <p:nvSpPr>
          <p:cNvPr id="3" name="Date Placeholder 3">
            <a:extLst>
              <a:ext uri="{FF2B5EF4-FFF2-40B4-BE49-F238E27FC236}">
                <a16:creationId xmlns:a16="http://schemas.microsoft.com/office/drawing/2014/main" id="{357E6F11-7D38-4CE8-8335-AF783B3A515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5A1EC74-9D42-41F0-B84F-3B072B53746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157</a:t>
            </a:fld>
            <a:endParaRPr lang="en-US"/>
          </a:p>
        </p:txBody>
      </p:sp>
      <p:sp>
        <p:nvSpPr>
          <p:cNvPr id="5" name="Date Placeholder 3">
            <a:extLst>
              <a:ext uri="{FF2B5EF4-FFF2-40B4-BE49-F238E27FC236}">
                <a16:creationId xmlns:a16="http://schemas.microsoft.com/office/drawing/2014/main" id="{4B732B1E-9784-4790-BC39-24688AF952F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08-1.png"/>
          <p:cNvPicPr>
            <a:picLocks noGrp="1" noChangeAspect="1"/>
          </p:cNvPicPr>
          <p:nvPr/>
        </p:nvPicPr>
        <p:blipFill>
          <a:blip r:embed="rId2"/>
          <a:stretch>
            <a:fillRect/>
          </a:stretch>
        </p:blipFill>
        <p:spPr bwMode="auto">
          <a:xfrm>
            <a:off x="428244" y="0"/>
            <a:ext cx="8287512" cy="6630010"/>
          </a:xfrm>
          <a:prstGeom prst="rect">
            <a:avLst/>
          </a:prstGeom>
          <a:noFill/>
          <a:ln w="9525">
            <a:noFill/>
            <a:headEnd/>
            <a:tailEnd/>
          </a:ln>
        </p:spPr>
      </p:pic>
      <p:sp>
        <p:nvSpPr>
          <p:cNvPr id="3" name="Date Placeholder 3">
            <a:extLst>
              <a:ext uri="{FF2B5EF4-FFF2-40B4-BE49-F238E27FC236}">
                <a16:creationId xmlns:a16="http://schemas.microsoft.com/office/drawing/2014/main" id="{F4999C7F-F166-4CB4-97BD-2A03A21D0D8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7AA5F3D-AEFD-4F18-980E-036E870948D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158</a:t>
            </a:fld>
            <a:endParaRPr lang="en-US"/>
          </a:p>
        </p:txBody>
      </p:sp>
      <p:sp>
        <p:nvSpPr>
          <p:cNvPr id="5" name="Date Placeholder 3">
            <a:extLst>
              <a:ext uri="{FF2B5EF4-FFF2-40B4-BE49-F238E27FC236}">
                <a16:creationId xmlns:a16="http://schemas.microsoft.com/office/drawing/2014/main" id="{E0E60061-BD03-41A4-9455-1E2547591C8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09-1.png"/>
          <p:cNvPicPr>
            <a:picLocks noGrp="1" noChangeAspect="1"/>
          </p:cNvPicPr>
          <p:nvPr/>
        </p:nvPicPr>
        <p:blipFill>
          <a:blip r:embed="rId2"/>
          <a:stretch>
            <a:fillRect/>
          </a:stretch>
        </p:blipFill>
        <p:spPr bwMode="auto">
          <a:xfrm>
            <a:off x="515112" y="0"/>
            <a:ext cx="8113776" cy="6491021"/>
          </a:xfrm>
          <a:prstGeom prst="rect">
            <a:avLst/>
          </a:prstGeom>
          <a:noFill/>
          <a:ln w="9525">
            <a:noFill/>
            <a:headEnd/>
            <a:tailEnd/>
          </a:ln>
        </p:spPr>
      </p:pic>
      <p:sp>
        <p:nvSpPr>
          <p:cNvPr id="3" name="Date Placeholder 3">
            <a:extLst>
              <a:ext uri="{FF2B5EF4-FFF2-40B4-BE49-F238E27FC236}">
                <a16:creationId xmlns:a16="http://schemas.microsoft.com/office/drawing/2014/main" id="{29035095-17E0-48B4-9661-AD560C0A10C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A956E76-4E7C-4715-9021-B5DA7CA14A3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159</a:t>
            </a:fld>
            <a:endParaRPr lang="en-US"/>
          </a:p>
        </p:txBody>
      </p:sp>
      <p:sp>
        <p:nvSpPr>
          <p:cNvPr id="5" name="Date Placeholder 3">
            <a:extLst>
              <a:ext uri="{FF2B5EF4-FFF2-40B4-BE49-F238E27FC236}">
                <a16:creationId xmlns:a16="http://schemas.microsoft.com/office/drawing/2014/main" id="{3803D08E-8064-4CF2-9ACA-5B85E5311FB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7-1.png"/>
          <p:cNvPicPr>
            <a:picLocks noGrp="1" noChangeAspect="1"/>
          </p:cNvPicPr>
          <p:nvPr/>
        </p:nvPicPr>
        <p:blipFill>
          <a:blip r:embed="rId2"/>
          <a:stretch>
            <a:fillRect/>
          </a:stretch>
        </p:blipFill>
        <p:spPr bwMode="auto">
          <a:xfrm>
            <a:off x="551688" y="150742"/>
            <a:ext cx="8040624" cy="6432499"/>
          </a:xfrm>
          <a:prstGeom prst="rect">
            <a:avLst/>
          </a:prstGeom>
          <a:noFill/>
          <a:ln w="9525">
            <a:noFill/>
            <a:headEnd/>
            <a:tailEnd/>
          </a:ln>
        </p:spPr>
      </p:pic>
      <p:sp>
        <p:nvSpPr>
          <p:cNvPr id="3" name="Date Placeholder 3">
            <a:extLst>
              <a:ext uri="{FF2B5EF4-FFF2-40B4-BE49-F238E27FC236}">
                <a16:creationId xmlns:a16="http://schemas.microsoft.com/office/drawing/2014/main" id="{6CDC3683-4D11-48EB-ABD9-93362D243AD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5492ECCF-387A-43F5-8016-13C75704968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16</a:t>
            </a:fld>
            <a:endParaRPr lang="en-US"/>
          </a:p>
        </p:txBody>
      </p:sp>
      <p:sp>
        <p:nvSpPr>
          <p:cNvPr id="5" name="Date Placeholder 3">
            <a:extLst>
              <a:ext uri="{FF2B5EF4-FFF2-40B4-BE49-F238E27FC236}">
                <a16:creationId xmlns:a16="http://schemas.microsoft.com/office/drawing/2014/main" id="{81C47F9A-29C8-40A2-B27F-5E703184A57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10-1.png"/>
          <p:cNvPicPr>
            <a:picLocks noGrp="1" noChangeAspect="1"/>
          </p:cNvPicPr>
          <p:nvPr/>
        </p:nvPicPr>
        <p:blipFill>
          <a:blip r:embed="rId2"/>
          <a:stretch>
            <a:fillRect/>
          </a:stretch>
        </p:blipFill>
        <p:spPr bwMode="auto">
          <a:xfrm>
            <a:off x="423672" y="0"/>
            <a:ext cx="8296656" cy="6637325"/>
          </a:xfrm>
          <a:prstGeom prst="rect">
            <a:avLst/>
          </a:prstGeom>
          <a:noFill/>
          <a:ln w="9525">
            <a:noFill/>
            <a:headEnd/>
            <a:tailEnd/>
          </a:ln>
        </p:spPr>
      </p:pic>
      <p:sp>
        <p:nvSpPr>
          <p:cNvPr id="3" name="Date Placeholder 3">
            <a:extLst>
              <a:ext uri="{FF2B5EF4-FFF2-40B4-BE49-F238E27FC236}">
                <a16:creationId xmlns:a16="http://schemas.microsoft.com/office/drawing/2014/main" id="{DE4AE9AE-27AD-4C83-A9A4-9890BD7B0F2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5687A7E-5094-46FE-9057-8F0A8BAC95C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160</a:t>
            </a:fld>
            <a:endParaRPr lang="en-US"/>
          </a:p>
        </p:txBody>
      </p:sp>
      <p:sp>
        <p:nvSpPr>
          <p:cNvPr id="5" name="Date Placeholder 3">
            <a:extLst>
              <a:ext uri="{FF2B5EF4-FFF2-40B4-BE49-F238E27FC236}">
                <a16:creationId xmlns:a16="http://schemas.microsoft.com/office/drawing/2014/main" id="{F407DA92-DBD6-49EC-AFAF-0DA2DF59DA4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12-1.png"/>
          <p:cNvPicPr>
            <a:picLocks noGrp="1" noChangeAspect="1"/>
          </p:cNvPicPr>
          <p:nvPr/>
        </p:nvPicPr>
        <p:blipFill>
          <a:blip r:embed="rId2"/>
          <a:stretch>
            <a:fillRect/>
          </a:stretch>
        </p:blipFill>
        <p:spPr bwMode="auto">
          <a:xfrm>
            <a:off x="382524" y="0"/>
            <a:ext cx="8378952" cy="6703162"/>
          </a:xfrm>
          <a:prstGeom prst="rect">
            <a:avLst/>
          </a:prstGeom>
          <a:noFill/>
          <a:ln w="9525">
            <a:noFill/>
            <a:headEnd/>
            <a:tailEnd/>
          </a:ln>
        </p:spPr>
      </p:pic>
      <p:sp>
        <p:nvSpPr>
          <p:cNvPr id="3" name="Date Placeholder 3">
            <a:extLst>
              <a:ext uri="{FF2B5EF4-FFF2-40B4-BE49-F238E27FC236}">
                <a16:creationId xmlns:a16="http://schemas.microsoft.com/office/drawing/2014/main" id="{8BC0EA47-C3B2-4F7A-9588-A2B6F5B3FA0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4B05AB5-77A9-453E-8238-203A12286A1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161</a:t>
            </a:fld>
            <a:endParaRPr lang="en-US"/>
          </a:p>
        </p:txBody>
      </p:sp>
      <p:sp>
        <p:nvSpPr>
          <p:cNvPr id="5" name="Date Placeholder 3">
            <a:extLst>
              <a:ext uri="{FF2B5EF4-FFF2-40B4-BE49-F238E27FC236}">
                <a16:creationId xmlns:a16="http://schemas.microsoft.com/office/drawing/2014/main" id="{77B7B688-66A7-469C-AC1A-68DC533A523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13-1.png"/>
          <p:cNvPicPr>
            <a:picLocks noGrp="1" noChangeAspect="1"/>
          </p:cNvPicPr>
          <p:nvPr/>
        </p:nvPicPr>
        <p:blipFill>
          <a:blip r:embed="rId2"/>
          <a:stretch>
            <a:fillRect/>
          </a:stretch>
        </p:blipFill>
        <p:spPr bwMode="auto">
          <a:xfrm>
            <a:off x="451104" y="0"/>
            <a:ext cx="8241792" cy="6593434"/>
          </a:xfrm>
          <a:prstGeom prst="rect">
            <a:avLst/>
          </a:prstGeom>
          <a:noFill/>
          <a:ln w="9525">
            <a:noFill/>
            <a:headEnd/>
            <a:tailEnd/>
          </a:ln>
        </p:spPr>
      </p:pic>
      <p:sp>
        <p:nvSpPr>
          <p:cNvPr id="3" name="Date Placeholder 3">
            <a:extLst>
              <a:ext uri="{FF2B5EF4-FFF2-40B4-BE49-F238E27FC236}">
                <a16:creationId xmlns:a16="http://schemas.microsoft.com/office/drawing/2014/main" id="{66A3B87A-82F6-4622-B393-96A1613A93B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AF418B9-1134-47C6-B8DE-648085CB535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162</a:t>
            </a:fld>
            <a:endParaRPr lang="en-US"/>
          </a:p>
        </p:txBody>
      </p:sp>
      <p:sp>
        <p:nvSpPr>
          <p:cNvPr id="5" name="Date Placeholder 3">
            <a:extLst>
              <a:ext uri="{FF2B5EF4-FFF2-40B4-BE49-F238E27FC236}">
                <a16:creationId xmlns:a16="http://schemas.microsoft.com/office/drawing/2014/main" id="{3589F359-A2D1-4AB2-A125-09E1098D1A6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14-1.png"/>
          <p:cNvPicPr>
            <a:picLocks noGrp="1" noChangeAspect="1"/>
          </p:cNvPicPr>
          <p:nvPr/>
        </p:nvPicPr>
        <p:blipFill>
          <a:blip r:embed="rId2"/>
          <a:stretch>
            <a:fillRect/>
          </a:stretch>
        </p:blipFill>
        <p:spPr bwMode="auto">
          <a:xfrm>
            <a:off x="400812" y="0"/>
            <a:ext cx="8342376" cy="6673901"/>
          </a:xfrm>
          <a:prstGeom prst="rect">
            <a:avLst/>
          </a:prstGeom>
          <a:noFill/>
          <a:ln w="9525">
            <a:noFill/>
            <a:headEnd/>
            <a:tailEnd/>
          </a:ln>
        </p:spPr>
      </p:pic>
      <p:sp>
        <p:nvSpPr>
          <p:cNvPr id="3" name="Date Placeholder 3">
            <a:extLst>
              <a:ext uri="{FF2B5EF4-FFF2-40B4-BE49-F238E27FC236}">
                <a16:creationId xmlns:a16="http://schemas.microsoft.com/office/drawing/2014/main" id="{A237991D-01C5-4EA9-ABE6-BF023021CFB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DC3EA4D-BBD9-494B-9A88-EB378B4940F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163</a:t>
            </a:fld>
            <a:endParaRPr lang="en-US"/>
          </a:p>
        </p:txBody>
      </p:sp>
      <p:sp>
        <p:nvSpPr>
          <p:cNvPr id="5" name="Date Placeholder 3">
            <a:extLst>
              <a:ext uri="{FF2B5EF4-FFF2-40B4-BE49-F238E27FC236}">
                <a16:creationId xmlns:a16="http://schemas.microsoft.com/office/drawing/2014/main" id="{5782D694-CEAE-4081-937D-D6661C4A871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15-1.png"/>
          <p:cNvPicPr>
            <a:picLocks noGrp="1" noChangeAspect="1"/>
          </p:cNvPicPr>
          <p:nvPr/>
        </p:nvPicPr>
        <p:blipFill>
          <a:blip r:embed="rId2"/>
          <a:stretch>
            <a:fillRect/>
          </a:stretch>
        </p:blipFill>
        <p:spPr bwMode="auto">
          <a:xfrm>
            <a:off x="414528" y="0"/>
            <a:ext cx="8314944" cy="6651955"/>
          </a:xfrm>
          <a:prstGeom prst="rect">
            <a:avLst/>
          </a:prstGeom>
          <a:noFill/>
          <a:ln w="9525">
            <a:noFill/>
            <a:headEnd/>
            <a:tailEnd/>
          </a:ln>
        </p:spPr>
      </p:pic>
      <p:sp>
        <p:nvSpPr>
          <p:cNvPr id="3" name="Date Placeholder 3">
            <a:extLst>
              <a:ext uri="{FF2B5EF4-FFF2-40B4-BE49-F238E27FC236}">
                <a16:creationId xmlns:a16="http://schemas.microsoft.com/office/drawing/2014/main" id="{E3667336-9CCB-41CF-8210-93E8FE37829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7AC78CE-50E5-41F4-9631-E7FA04E5E0A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164</a:t>
            </a:fld>
            <a:endParaRPr lang="en-US"/>
          </a:p>
        </p:txBody>
      </p:sp>
      <p:sp>
        <p:nvSpPr>
          <p:cNvPr id="5" name="Date Placeholder 3">
            <a:extLst>
              <a:ext uri="{FF2B5EF4-FFF2-40B4-BE49-F238E27FC236}">
                <a16:creationId xmlns:a16="http://schemas.microsoft.com/office/drawing/2014/main" id="{A1739675-1E3F-4573-941E-CBC9A0A9BC8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16-1.png"/>
          <p:cNvPicPr>
            <a:picLocks noGrp="1" noChangeAspect="1"/>
          </p:cNvPicPr>
          <p:nvPr/>
        </p:nvPicPr>
        <p:blipFill>
          <a:blip r:embed="rId2"/>
          <a:stretch>
            <a:fillRect/>
          </a:stretch>
        </p:blipFill>
        <p:spPr bwMode="auto">
          <a:xfrm>
            <a:off x="437388" y="0"/>
            <a:ext cx="8269224" cy="6615379"/>
          </a:xfrm>
          <a:prstGeom prst="rect">
            <a:avLst/>
          </a:prstGeom>
          <a:noFill/>
          <a:ln w="9525">
            <a:noFill/>
            <a:headEnd/>
            <a:tailEnd/>
          </a:ln>
        </p:spPr>
      </p:pic>
      <p:sp>
        <p:nvSpPr>
          <p:cNvPr id="3" name="Date Placeholder 3">
            <a:extLst>
              <a:ext uri="{FF2B5EF4-FFF2-40B4-BE49-F238E27FC236}">
                <a16:creationId xmlns:a16="http://schemas.microsoft.com/office/drawing/2014/main" id="{7F4BF695-980A-4597-AB58-3A51F56533E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00F21DFC-0335-4615-9569-FEF18EFFF2F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165</a:t>
            </a:fld>
            <a:endParaRPr lang="en-US"/>
          </a:p>
        </p:txBody>
      </p:sp>
      <p:sp>
        <p:nvSpPr>
          <p:cNvPr id="5" name="Date Placeholder 3">
            <a:extLst>
              <a:ext uri="{FF2B5EF4-FFF2-40B4-BE49-F238E27FC236}">
                <a16:creationId xmlns:a16="http://schemas.microsoft.com/office/drawing/2014/main" id="{F5604CCB-45FA-4050-9D79-B7AF3BB9269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18-1.png"/>
          <p:cNvPicPr>
            <a:picLocks noGrp="1" noChangeAspect="1"/>
          </p:cNvPicPr>
          <p:nvPr/>
        </p:nvPicPr>
        <p:blipFill>
          <a:blip r:embed="rId2"/>
          <a:stretch>
            <a:fillRect/>
          </a:stretch>
        </p:blipFill>
        <p:spPr bwMode="auto">
          <a:xfrm>
            <a:off x="492252" y="0"/>
            <a:ext cx="8159496" cy="6527597"/>
          </a:xfrm>
          <a:prstGeom prst="rect">
            <a:avLst/>
          </a:prstGeom>
          <a:noFill/>
          <a:ln w="9525">
            <a:noFill/>
            <a:headEnd/>
            <a:tailEnd/>
          </a:ln>
        </p:spPr>
      </p:pic>
      <p:sp>
        <p:nvSpPr>
          <p:cNvPr id="3" name="Date Placeholder 3">
            <a:extLst>
              <a:ext uri="{FF2B5EF4-FFF2-40B4-BE49-F238E27FC236}">
                <a16:creationId xmlns:a16="http://schemas.microsoft.com/office/drawing/2014/main" id="{572A0FD2-9B37-4245-BED1-C00CD51E6FE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0747839D-9F48-4AF3-970C-DB92B1C239B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166</a:t>
            </a:fld>
            <a:endParaRPr lang="en-US"/>
          </a:p>
        </p:txBody>
      </p:sp>
      <p:sp>
        <p:nvSpPr>
          <p:cNvPr id="5" name="Date Placeholder 3">
            <a:extLst>
              <a:ext uri="{FF2B5EF4-FFF2-40B4-BE49-F238E27FC236}">
                <a16:creationId xmlns:a16="http://schemas.microsoft.com/office/drawing/2014/main" id="{42551F14-6A9F-4655-9889-EE0BB3555BB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19-1.png"/>
          <p:cNvPicPr>
            <a:picLocks noGrp="1" noChangeAspect="1"/>
          </p:cNvPicPr>
          <p:nvPr/>
        </p:nvPicPr>
        <p:blipFill>
          <a:blip r:embed="rId2"/>
          <a:stretch>
            <a:fillRect/>
          </a:stretch>
        </p:blipFill>
        <p:spPr bwMode="auto">
          <a:xfrm>
            <a:off x="437388" y="0"/>
            <a:ext cx="8269224" cy="6615379"/>
          </a:xfrm>
          <a:prstGeom prst="rect">
            <a:avLst/>
          </a:prstGeom>
          <a:noFill/>
          <a:ln w="9525">
            <a:noFill/>
            <a:headEnd/>
            <a:tailEnd/>
          </a:ln>
        </p:spPr>
      </p:pic>
      <p:sp>
        <p:nvSpPr>
          <p:cNvPr id="3" name="Date Placeholder 3">
            <a:extLst>
              <a:ext uri="{FF2B5EF4-FFF2-40B4-BE49-F238E27FC236}">
                <a16:creationId xmlns:a16="http://schemas.microsoft.com/office/drawing/2014/main" id="{0B224D12-F6FD-496A-A75B-08148AA836F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96F2CC4-2DDD-466A-B94B-26DD8379ABC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167</a:t>
            </a:fld>
            <a:endParaRPr lang="en-US"/>
          </a:p>
        </p:txBody>
      </p:sp>
      <p:sp>
        <p:nvSpPr>
          <p:cNvPr id="5" name="Date Placeholder 3">
            <a:extLst>
              <a:ext uri="{FF2B5EF4-FFF2-40B4-BE49-F238E27FC236}">
                <a16:creationId xmlns:a16="http://schemas.microsoft.com/office/drawing/2014/main" id="{14342128-A8D9-43F9-85CB-F5D7ABFDBE7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20-1.png"/>
          <p:cNvPicPr>
            <a:picLocks noGrp="1" noChangeAspect="1"/>
          </p:cNvPicPr>
          <p:nvPr/>
        </p:nvPicPr>
        <p:blipFill>
          <a:blip r:embed="rId2"/>
          <a:stretch>
            <a:fillRect/>
          </a:stretch>
        </p:blipFill>
        <p:spPr bwMode="auto">
          <a:xfrm>
            <a:off x="519684" y="86563"/>
            <a:ext cx="8104632" cy="6483706"/>
          </a:xfrm>
          <a:prstGeom prst="rect">
            <a:avLst/>
          </a:prstGeom>
          <a:noFill/>
          <a:ln w="9525">
            <a:noFill/>
            <a:headEnd/>
            <a:tailEnd/>
          </a:ln>
        </p:spPr>
      </p:pic>
      <p:sp>
        <p:nvSpPr>
          <p:cNvPr id="3" name="Date Placeholder 3">
            <a:extLst>
              <a:ext uri="{FF2B5EF4-FFF2-40B4-BE49-F238E27FC236}">
                <a16:creationId xmlns:a16="http://schemas.microsoft.com/office/drawing/2014/main" id="{A58B0EE4-FA12-425C-B55B-17D3254B170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BEBA424-DB34-4E50-A35C-486D22ACBC1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168</a:t>
            </a:fld>
            <a:endParaRPr lang="en-US"/>
          </a:p>
        </p:txBody>
      </p:sp>
      <p:sp>
        <p:nvSpPr>
          <p:cNvPr id="5" name="Date Placeholder 3">
            <a:extLst>
              <a:ext uri="{FF2B5EF4-FFF2-40B4-BE49-F238E27FC236}">
                <a16:creationId xmlns:a16="http://schemas.microsoft.com/office/drawing/2014/main" id="{B9A556F2-38DD-4219-8D0B-40034919ED9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21-1.png"/>
          <p:cNvPicPr>
            <a:picLocks noGrp="1" noChangeAspect="1"/>
          </p:cNvPicPr>
          <p:nvPr/>
        </p:nvPicPr>
        <p:blipFill>
          <a:blip r:embed="rId2"/>
          <a:stretch>
            <a:fillRect/>
          </a:stretch>
        </p:blipFill>
        <p:spPr bwMode="auto">
          <a:xfrm>
            <a:off x="460248" y="4438"/>
            <a:ext cx="8223504" cy="6578803"/>
          </a:xfrm>
          <a:prstGeom prst="rect">
            <a:avLst/>
          </a:prstGeom>
          <a:noFill/>
          <a:ln w="9525">
            <a:noFill/>
            <a:headEnd/>
            <a:tailEnd/>
          </a:ln>
        </p:spPr>
      </p:pic>
      <p:sp>
        <p:nvSpPr>
          <p:cNvPr id="3" name="Date Placeholder 3">
            <a:extLst>
              <a:ext uri="{FF2B5EF4-FFF2-40B4-BE49-F238E27FC236}">
                <a16:creationId xmlns:a16="http://schemas.microsoft.com/office/drawing/2014/main" id="{A8D7A1BB-4FBA-4914-ADEA-03F433D8DD2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AEF76E20-9CD2-4562-B846-57F380C5C1B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169</a:t>
            </a:fld>
            <a:endParaRPr lang="en-US"/>
          </a:p>
        </p:txBody>
      </p:sp>
      <p:sp>
        <p:nvSpPr>
          <p:cNvPr id="5" name="Date Placeholder 3">
            <a:extLst>
              <a:ext uri="{FF2B5EF4-FFF2-40B4-BE49-F238E27FC236}">
                <a16:creationId xmlns:a16="http://schemas.microsoft.com/office/drawing/2014/main" id="{5710F516-A28F-453F-ACE5-6A6CDD0279F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9-1.png"/>
          <p:cNvPicPr>
            <a:picLocks noGrp="1" noChangeAspect="1"/>
          </p:cNvPicPr>
          <p:nvPr/>
        </p:nvPicPr>
        <p:blipFill>
          <a:blip r:embed="rId2"/>
          <a:stretch>
            <a:fillRect/>
          </a:stretch>
        </p:blipFill>
        <p:spPr bwMode="auto">
          <a:xfrm>
            <a:off x="691515" y="324612"/>
            <a:ext cx="7760970" cy="6208776"/>
          </a:xfrm>
          <a:prstGeom prst="rect">
            <a:avLst/>
          </a:prstGeom>
          <a:noFill/>
          <a:ln w="9525">
            <a:noFill/>
            <a:headEnd/>
            <a:tailEnd/>
          </a:ln>
        </p:spPr>
      </p:pic>
      <p:sp>
        <p:nvSpPr>
          <p:cNvPr id="3" name="Date Placeholder 3">
            <a:extLst>
              <a:ext uri="{FF2B5EF4-FFF2-40B4-BE49-F238E27FC236}">
                <a16:creationId xmlns:a16="http://schemas.microsoft.com/office/drawing/2014/main" id="{9B5A65F7-F06B-4BAE-A7C3-322EA41824A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F064828B-664A-426E-9DC3-5519D236CB1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17</a:t>
            </a:fld>
            <a:endParaRPr lang="en-US"/>
          </a:p>
        </p:txBody>
      </p:sp>
      <p:sp>
        <p:nvSpPr>
          <p:cNvPr id="5" name="Date Placeholder 3">
            <a:extLst>
              <a:ext uri="{FF2B5EF4-FFF2-40B4-BE49-F238E27FC236}">
                <a16:creationId xmlns:a16="http://schemas.microsoft.com/office/drawing/2014/main" id="{67CA278F-53C3-4591-B36E-3E55CAA2495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22-1.png"/>
          <p:cNvPicPr>
            <a:picLocks noGrp="1" noChangeAspect="1"/>
          </p:cNvPicPr>
          <p:nvPr/>
        </p:nvPicPr>
        <p:blipFill>
          <a:blip r:embed="rId2"/>
          <a:stretch>
            <a:fillRect/>
          </a:stretch>
        </p:blipFill>
        <p:spPr bwMode="auto">
          <a:xfrm>
            <a:off x="519684" y="0"/>
            <a:ext cx="8104632" cy="6483706"/>
          </a:xfrm>
          <a:prstGeom prst="rect">
            <a:avLst/>
          </a:prstGeom>
          <a:noFill/>
          <a:ln w="9525">
            <a:noFill/>
            <a:headEnd/>
            <a:tailEnd/>
          </a:ln>
        </p:spPr>
      </p:pic>
      <p:sp>
        <p:nvSpPr>
          <p:cNvPr id="3" name="Date Placeholder 3">
            <a:extLst>
              <a:ext uri="{FF2B5EF4-FFF2-40B4-BE49-F238E27FC236}">
                <a16:creationId xmlns:a16="http://schemas.microsoft.com/office/drawing/2014/main" id="{E725A797-F23B-452C-9BB4-D28D1C1E209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9225FC8-88E7-47C5-8572-8D958E305D2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170</a:t>
            </a:fld>
            <a:endParaRPr lang="en-US"/>
          </a:p>
        </p:txBody>
      </p:sp>
      <p:sp>
        <p:nvSpPr>
          <p:cNvPr id="5" name="Date Placeholder 3">
            <a:extLst>
              <a:ext uri="{FF2B5EF4-FFF2-40B4-BE49-F238E27FC236}">
                <a16:creationId xmlns:a16="http://schemas.microsoft.com/office/drawing/2014/main" id="{892780F8-D25C-414E-9A99-2545362F228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24-1.png"/>
          <p:cNvPicPr>
            <a:picLocks noGrp="1" noChangeAspect="1"/>
          </p:cNvPicPr>
          <p:nvPr/>
        </p:nvPicPr>
        <p:blipFill>
          <a:blip r:embed="rId2"/>
          <a:stretch>
            <a:fillRect/>
          </a:stretch>
        </p:blipFill>
        <p:spPr bwMode="auto">
          <a:xfrm>
            <a:off x="537020" y="65030"/>
            <a:ext cx="8250936" cy="6600749"/>
          </a:xfrm>
          <a:prstGeom prst="rect">
            <a:avLst/>
          </a:prstGeom>
          <a:noFill/>
          <a:ln w="9525">
            <a:noFill/>
            <a:headEnd/>
            <a:tailEnd/>
          </a:ln>
        </p:spPr>
      </p:pic>
      <p:sp>
        <p:nvSpPr>
          <p:cNvPr id="3" name="Date Placeholder 3">
            <a:extLst>
              <a:ext uri="{FF2B5EF4-FFF2-40B4-BE49-F238E27FC236}">
                <a16:creationId xmlns:a16="http://schemas.microsoft.com/office/drawing/2014/main" id="{CE28CD06-0BF6-45B7-B4A5-8D10FB11354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B4F2169-4C32-4414-B089-48AE9390BD7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171</a:t>
            </a:fld>
            <a:endParaRPr lang="en-US"/>
          </a:p>
        </p:txBody>
      </p:sp>
      <p:sp>
        <p:nvSpPr>
          <p:cNvPr id="5" name="Date Placeholder 3">
            <a:extLst>
              <a:ext uri="{FF2B5EF4-FFF2-40B4-BE49-F238E27FC236}">
                <a16:creationId xmlns:a16="http://schemas.microsoft.com/office/drawing/2014/main" id="{D5DF5C9B-D31A-4404-B744-EA04DA84E4E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25-1.png"/>
          <p:cNvPicPr>
            <a:picLocks noGrp="1" noChangeAspect="1"/>
          </p:cNvPicPr>
          <p:nvPr/>
        </p:nvPicPr>
        <p:blipFill>
          <a:blip r:embed="rId2"/>
          <a:stretch>
            <a:fillRect/>
          </a:stretch>
        </p:blipFill>
        <p:spPr bwMode="auto">
          <a:xfrm>
            <a:off x="597408" y="0"/>
            <a:ext cx="7949184" cy="6359347"/>
          </a:xfrm>
          <a:prstGeom prst="rect">
            <a:avLst/>
          </a:prstGeom>
          <a:noFill/>
          <a:ln w="9525">
            <a:noFill/>
            <a:headEnd/>
            <a:tailEnd/>
          </a:ln>
        </p:spPr>
      </p:pic>
      <p:sp>
        <p:nvSpPr>
          <p:cNvPr id="3" name="Date Placeholder 3">
            <a:extLst>
              <a:ext uri="{FF2B5EF4-FFF2-40B4-BE49-F238E27FC236}">
                <a16:creationId xmlns:a16="http://schemas.microsoft.com/office/drawing/2014/main" id="{899CE2EF-3584-4A8F-A846-05CAE6F6806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6893C97-16C5-4C1D-976D-DCB7CE5E3A1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172</a:t>
            </a:fld>
            <a:endParaRPr lang="en-US"/>
          </a:p>
        </p:txBody>
      </p:sp>
      <p:sp>
        <p:nvSpPr>
          <p:cNvPr id="5" name="Date Placeholder 3">
            <a:extLst>
              <a:ext uri="{FF2B5EF4-FFF2-40B4-BE49-F238E27FC236}">
                <a16:creationId xmlns:a16="http://schemas.microsoft.com/office/drawing/2014/main" id="{8052D02F-7AD1-4574-A1E9-588AB2EDF0D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26-1.png"/>
          <p:cNvPicPr>
            <a:picLocks noGrp="1" noChangeAspect="1"/>
          </p:cNvPicPr>
          <p:nvPr/>
        </p:nvPicPr>
        <p:blipFill>
          <a:blip r:embed="rId2"/>
          <a:stretch>
            <a:fillRect/>
          </a:stretch>
        </p:blipFill>
        <p:spPr bwMode="auto">
          <a:xfrm>
            <a:off x="414528" y="0"/>
            <a:ext cx="8314944" cy="6651955"/>
          </a:xfrm>
          <a:prstGeom prst="rect">
            <a:avLst/>
          </a:prstGeom>
          <a:noFill/>
          <a:ln w="9525">
            <a:noFill/>
            <a:headEnd/>
            <a:tailEnd/>
          </a:ln>
        </p:spPr>
      </p:pic>
      <p:sp>
        <p:nvSpPr>
          <p:cNvPr id="3" name="Date Placeholder 3">
            <a:extLst>
              <a:ext uri="{FF2B5EF4-FFF2-40B4-BE49-F238E27FC236}">
                <a16:creationId xmlns:a16="http://schemas.microsoft.com/office/drawing/2014/main" id="{CA0E90EE-1F31-49A7-8545-7EC1C989B46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A439026-703F-4CCD-877B-8B012C42D29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173</a:t>
            </a:fld>
            <a:endParaRPr lang="en-US"/>
          </a:p>
        </p:txBody>
      </p:sp>
      <p:sp>
        <p:nvSpPr>
          <p:cNvPr id="5" name="Date Placeholder 3">
            <a:extLst>
              <a:ext uri="{FF2B5EF4-FFF2-40B4-BE49-F238E27FC236}">
                <a16:creationId xmlns:a16="http://schemas.microsoft.com/office/drawing/2014/main" id="{66ED05A4-ACFA-4A1C-A068-4A14C71AB09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27-1.png"/>
          <p:cNvPicPr>
            <a:picLocks noGrp="1" noChangeAspect="1"/>
          </p:cNvPicPr>
          <p:nvPr/>
        </p:nvPicPr>
        <p:blipFill>
          <a:blip r:embed="rId2"/>
          <a:stretch>
            <a:fillRect/>
          </a:stretch>
        </p:blipFill>
        <p:spPr bwMode="auto">
          <a:xfrm>
            <a:off x="475488" y="0"/>
            <a:ext cx="8193024" cy="6554419"/>
          </a:xfrm>
          <a:prstGeom prst="rect">
            <a:avLst/>
          </a:prstGeom>
          <a:noFill/>
          <a:ln w="9525">
            <a:noFill/>
            <a:headEnd/>
            <a:tailEnd/>
          </a:ln>
        </p:spPr>
      </p:pic>
      <p:sp>
        <p:nvSpPr>
          <p:cNvPr id="3" name="Date Placeholder 3">
            <a:extLst>
              <a:ext uri="{FF2B5EF4-FFF2-40B4-BE49-F238E27FC236}">
                <a16:creationId xmlns:a16="http://schemas.microsoft.com/office/drawing/2014/main" id="{6D536D1C-FAAE-472A-A232-C2D37AA5F05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5E6511FB-8998-43B8-AFBB-54072E8D1E7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174</a:t>
            </a:fld>
            <a:endParaRPr lang="en-US"/>
          </a:p>
        </p:txBody>
      </p:sp>
      <p:sp>
        <p:nvSpPr>
          <p:cNvPr id="5" name="Date Placeholder 3">
            <a:extLst>
              <a:ext uri="{FF2B5EF4-FFF2-40B4-BE49-F238E27FC236}">
                <a16:creationId xmlns:a16="http://schemas.microsoft.com/office/drawing/2014/main" id="{F7E09242-EDEA-4FC1-9D6B-9F5708B43AE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28-1.png"/>
          <p:cNvPicPr>
            <a:picLocks noGrp="1" noChangeAspect="1"/>
          </p:cNvPicPr>
          <p:nvPr/>
        </p:nvPicPr>
        <p:blipFill>
          <a:blip r:embed="rId2"/>
          <a:stretch>
            <a:fillRect/>
          </a:stretch>
        </p:blipFill>
        <p:spPr bwMode="auto">
          <a:xfrm>
            <a:off x="588264" y="0"/>
            <a:ext cx="7967472" cy="6373978"/>
          </a:xfrm>
          <a:prstGeom prst="rect">
            <a:avLst/>
          </a:prstGeom>
          <a:noFill/>
          <a:ln w="9525">
            <a:noFill/>
            <a:headEnd/>
            <a:tailEnd/>
          </a:ln>
        </p:spPr>
      </p:pic>
      <p:sp>
        <p:nvSpPr>
          <p:cNvPr id="3" name="Date Placeholder 3">
            <a:extLst>
              <a:ext uri="{FF2B5EF4-FFF2-40B4-BE49-F238E27FC236}">
                <a16:creationId xmlns:a16="http://schemas.microsoft.com/office/drawing/2014/main" id="{C96CA08B-0780-41A4-9391-707C9F26C99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07D57E8-1D65-4286-A450-4212D888FC9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175</a:t>
            </a:fld>
            <a:endParaRPr lang="en-US"/>
          </a:p>
        </p:txBody>
      </p:sp>
      <p:sp>
        <p:nvSpPr>
          <p:cNvPr id="5" name="Date Placeholder 3">
            <a:extLst>
              <a:ext uri="{FF2B5EF4-FFF2-40B4-BE49-F238E27FC236}">
                <a16:creationId xmlns:a16="http://schemas.microsoft.com/office/drawing/2014/main" id="{98E1BC4A-77F3-49EA-85E7-D73356A6B12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30-1.png"/>
          <p:cNvPicPr>
            <a:picLocks noGrp="1" noChangeAspect="1"/>
          </p:cNvPicPr>
          <p:nvPr/>
        </p:nvPicPr>
        <p:blipFill>
          <a:blip r:embed="rId2"/>
          <a:stretch>
            <a:fillRect/>
          </a:stretch>
        </p:blipFill>
        <p:spPr bwMode="auto">
          <a:xfrm>
            <a:off x="545592" y="98145"/>
            <a:ext cx="8052816" cy="6442253"/>
          </a:xfrm>
          <a:prstGeom prst="rect">
            <a:avLst/>
          </a:prstGeom>
          <a:noFill/>
          <a:ln w="9525">
            <a:noFill/>
            <a:headEnd/>
            <a:tailEnd/>
          </a:ln>
        </p:spPr>
      </p:pic>
      <p:sp>
        <p:nvSpPr>
          <p:cNvPr id="3" name="Date Placeholder 3">
            <a:extLst>
              <a:ext uri="{FF2B5EF4-FFF2-40B4-BE49-F238E27FC236}">
                <a16:creationId xmlns:a16="http://schemas.microsoft.com/office/drawing/2014/main" id="{DE1D95F2-FE12-432D-BC38-E45D42E0A82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EA74E7A-7952-4181-8BE7-10D32E3394D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176</a:t>
            </a:fld>
            <a:endParaRPr lang="en-US"/>
          </a:p>
        </p:txBody>
      </p:sp>
      <p:sp>
        <p:nvSpPr>
          <p:cNvPr id="5" name="Date Placeholder 3">
            <a:extLst>
              <a:ext uri="{FF2B5EF4-FFF2-40B4-BE49-F238E27FC236}">
                <a16:creationId xmlns:a16="http://schemas.microsoft.com/office/drawing/2014/main" id="{DB5CCFD6-57FD-495B-A7D7-89052341561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31-1.png"/>
          <p:cNvPicPr>
            <a:picLocks noGrp="1" noChangeAspect="1"/>
          </p:cNvPicPr>
          <p:nvPr/>
        </p:nvPicPr>
        <p:blipFill>
          <a:blip r:embed="rId2"/>
          <a:stretch>
            <a:fillRect/>
          </a:stretch>
        </p:blipFill>
        <p:spPr bwMode="auto">
          <a:xfrm>
            <a:off x="478536" y="0"/>
            <a:ext cx="8186928" cy="6549542"/>
          </a:xfrm>
          <a:prstGeom prst="rect">
            <a:avLst/>
          </a:prstGeom>
          <a:noFill/>
          <a:ln w="9525">
            <a:noFill/>
            <a:headEnd/>
            <a:tailEnd/>
          </a:ln>
        </p:spPr>
      </p:pic>
      <p:sp>
        <p:nvSpPr>
          <p:cNvPr id="3" name="Date Placeholder 3">
            <a:extLst>
              <a:ext uri="{FF2B5EF4-FFF2-40B4-BE49-F238E27FC236}">
                <a16:creationId xmlns:a16="http://schemas.microsoft.com/office/drawing/2014/main" id="{EC0F6C5A-C1C1-4D55-9663-7ECE6735364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4757DE4-A325-4660-86F2-6B165D4B4B1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177</a:t>
            </a:fld>
            <a:endParaRPr lang="en-US"/>
          </a:p>
        </p:txBody>
      </p:sp>
      <p:sp>
        <p:nvSpPr>
          <p:cNvPr id="5" name="Date Placeholder 3">
            <a:extLst>
              <a:ext uri="{FF2B5EF4-FFF2-40B4-BE49-F238E27FC236}">
                <a16:creationId xmlns:a16="http://schemas.microsoft.com/office/drawing/2014/main" id="{F901C5EB-DC98-4352-A05D-387402D7541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32-1.png"/>
          <p:cNvPicPr>
            <a:picLocks noGrp="1" noChangeAspect="1"/>
          </p:cNvPicPr>
          <p:nvPr/>
        </p:nvPicPr>
        <p:blipFill>
          <a:blip r:embed="rId2"/>
          <a:stretch>
            <a:fillRect/>
          </a:stretch>
        </p:blipFill>
        <p:spPr bwMode="auto">
          <a:xfrm>
            <a:off x="414528" y="0"/>
            <a:ext cx="8314944" cy="6651955"/>
          </a:xfrm>
          <a:prstGeom prst="rect">
            <a:avLst/>
          </a:prstGeom>
          <a:noFill/>
          <a:ln w="9525">
            <a:noFill/>
            <a:headEnd/>
            <a:tailEnd/>
          </a:ln>
        </p:spPr>
      </p:pic>
      <p:sp>
        <p:nvSpPr>
          <p:cNvPr id="3" name="Date Placeholder 3">
            <a:extLst>
              <a:ext uri="{FF2B5EF4-FFF2-40B4-BE49-F238E27FC236}">
                <a16:creationId xmlns:a16="http://schemas.microsoft.com/office/drawing/2014/main" id="{235F57CE-1620-452A-AE9F-28641CF63E4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BECCBD2-A799-4E61-B440-7F0D4A488CC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178</a:t>
            </a:fld>
            <a:endParaRPr lang="en-US"/>
          </a:p>
        </p:txBody>
      </p:sp>
      <p:sp>
        <p:nvSpPr>
          <p:cNvPr id="5" name="Date Placeholder 3">
            <a:extLst>
              <a:ext uri="{FF2B5EF4-FFF2-40B4-BE49-F238E27FC236}">
                <a16:creationId xmlns:a16="http://schemas.microsoft.com/office/drawing/2014/main" id="{E57DB91D-1280-4D7F-888C-0D844F43A3E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33-1.png"/>
          <p:cNvPicPr>
            <a:picLocks noGrp="1" noChangeAspect="1"/>
          </p:cNvPicPr>
          <p:nvPr/>
        </p:nvPicPr>
        <p:blipFill>
          <a:blip r:embed="rId2"/>
          <a:stretch>
            <a:fillRect/>
          </a:stretch>
        </p:blipFill>
        <p:spPr bwMode="auto">
          <a:xfrm>
            <a:off x="509016" y="0"/>
            <a:ext cx="8125968" cy="6500775"/>
          </a:xfrm>
          <a:prstGeom prst="rect">
            <a:avLst/>
          </a:prstGeom>
          <a:noFill/>
          <a:ln w="9525">
            <a:noFill/>
            <a:headEnd/>
            <a:tailEnd/>
          </a:ln>
        </p:spPr>
      </p:pic>
      <p:sp>
        <p:nvSpPr>
          <p:cNvPr id="3" name="Date Placeholder 3">
            <a:extLst>
              <a:ext uri="{FF2B5EF4-FFF2-40B4-BE49-F238E27FC236}">
                <a16:creationId xmlns:a16="http://schemas.microsoft.com/office/drawing/2014/main" id="{CEA451CA-CC80-43EA-8FC1-FF958C885A7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DC9D64F-6A1B-48DC-AD9D-3CB88E4AE39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179</a:t>
            </a:fld>
            <a:endParaRPr lang="en-US"/>
          </a:p>
        </p:txBody>
      </p:sp>
      <p:sp>
        <p:nvSpPr>
          <p:cNvPr id="5" name="Date Placeholder 3">
            <a:extLst>
              <a:ext uri="{FF2B5EF4-FFF2-40B4-BE49-F238E27FC236}">
                <a16:creationId xmlns:a16="http://schemas.microsoft.com/office/drawing/2014/main" id="{68C17FEB-6D82-435B-B31B-1AF5A899A67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50-1.png"/>
          <p:cNvPicPr>
            <a:picLocks noGrp="1" noChangeAspect="1"/>
          </p:cNvPicPr>
          <p:nvPr/>
        </p:nvPicPr>
        <p:blipFill>
          <a:blip r:embed="rId2"/>
          <a:stretch>
            <a:fillRect/>
          </a:stretch>
        </p:blipFill>
        <p:spPr bwMode="auto">
          <a:xfrm>
            <a:off x="639699" y="283159"/>
            <a:ext cx="7864602" cy="6291682"/>
          </a:xfrm>
          <a:prstGeom prst="rect">
            <a:avLst/>
          </a:prstGeom>
          <a:noFill/>
          <a:ln w="9525">
            <a:noFill/>
            <a:headEnd/>
            <a:tailEnd/>
          </a:ln>
        </p:spPr>
      </p:pic>
      <p:sp>
        <p:nvSpPr>
          <p:cNvPr id="3" name="Date Placeholder 3">
            <a:extLst>
              <a:ext uri="{FF2B5EF4-FFF2-40B4-BE49-F238E27FC236}">
                <a16:creationId xmlns:a16="http://schemas.microsoft.com/office/drawing/2014/main" id="{EE26C309-EE7A-4A2A-9F08-946FD814F3C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3C3BA16-030E-4828-B850-4A1C68513D6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18</a:t>
            </a:fld>
            <a:endParaRPr lang="en-US"/>
          </a:p>
        </p:txBody>
      </p:sp>
      <p:sp>
        <p:nvSpPr>
          <p:cNvPr id="5" name="Date Placeholder 3">
            <a:extLst>
              <a:ext uri="{FF2B5EF4-FFF2-40B4-BE49-F238E27FC236}">
                <a16:creationId xmlns:a16="http://schemas.microsoft.com/office/drawing/2014/main" id="{DE3EBD38-D47A-479F-8775-220BAA0451E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34-1.png"/>
          <p:cNvPicPr>
            <a:picLocks noGrp="1" noChangeAspect="1"/>
          </p:cNvPicPr>
          <p:nvPr/>
        </p:nvPicPr>
        <p:blipFill>
          <a:blip r:embed="rId2"/>
          <a:stretch>
            <a:fillRect/>
          </a:stretch>
        </p:blipFill>
        <p:spPr bwMode="auto">
          <a:xfrm>
            <a:off x="446532" y="0"/>
            <a:ext cx="8250936" cy="6600749"/>
          </a:xfrm>
          <a:prstGeom prst="rect">
            <a:avLst/>
          </a:prstGeom>
          <a:noFill/>
          <a:ln w="9525">
            <a:noFill/>
            <a:headEnd/>
            <a:tailEnd/>
          </a:ln>
        </p:spPr>
      </p:pic>
      <p:sp>
        <p:nvSpPr>
          <p:cNvPr id="3" name="Date Placeholder 3">
            <a:extLst>
              <a:ext uri="{FF2B5EF4-FFF2-40B4-BE49-F238E27FC236}">
                <a16:creationId xmlns:a16="http://schemas.microsoft.com/office/drawing/2014/main" id="{66FD21EF-E292-4C1A-8B17-93A46A101AA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8093A19-0069-43D1-BE83-E8C5F8BDF71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180</a:t>
            </a:fld>
            <a:endParaRPr lang="en-US"/>
          </a:p>
        </p:txBody>
      </p:sp>
      <p:sp>
        <p:nvSpPr>
          <p:cNvPr id="5" name="Date Placeholder 3">
            <a:extLst>
              <a:ext uri="{FF2B5EF4-FFF2-40B4-BE49-F238E27FC236}">
                <a16:creationId xmlns:a16="http://schemas.microsoft.com/office/drawing/2014/main" id="{B5E4C23C-F0A6-470A-AD8D-E99057692FD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35-1.png"/>
          <p:cNvPicPr>
            <a:picLocks noGrp="1" noChangeAspect="1"/>
          </p:cNvPicPr>
          <p:nvPr/>
        </p:nvPicPr>
        <p:blipFill>
          <a:blip r:embed="rId2"/>
          <a:stretch>
            <a:fillRect/>
          </a:stretch>
        </p:blipFill>
        <p:spPr bwMode="auto">
          <a:xfrm>
            <a:off x="451104" y="0"/>
            <a:ext cx="8241792" cy="6593434"/>
          </a:xfrm>
          <a:prstGeom prst="rect">
            <a:avLst/>
          </a:prstGeom>
          <a:noFill/>
          <a:ln w="9525">
            <a:noFill/>
            <a:headEnd/>
            <a:tailEnd/>
          </a:ln>
        </p:spPr>
      </p:pic>
      <p:sp>
        <p:nvSpPr>
          <p:cNvPr id="3" name="Date Placeholder 3">
            <a:extLst>
              <a:ext uri="{FF2B5EF4-FFF2-40B4-BE49-F238E27FC236}">
                <a16:creationId xmlns:a16="http://schemas.microsoft.com/office/drawing/2014/main" id="{C3FC67CB-6EE0-4F0C-8591-F4B166C2AC8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6F32E0D5-2A78-4D82-8102-D7466511E21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181</a:t>
            </a:fld>
            <a:endParaRPr lang="en-US"/>
          </a:p>
        </p:txBody>
      </p:sp>
      <p:sp>
        <p:nvSpPr>
          <p:cNvPr id="5" name="Date Placeholder 3">
            <a:extLst>
              <a:ext uri="{FF2B5EF4-FFF2-40B4-BE49-F238E27FC236}">
                <a16:creationId xmlns:a16="http://schemas.microsoft.com/office/drawing/2014/main" id="{6E4F544A-5241-4AF7-B144-D4AE10477E1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36-1.png"/>
          <p:cNvPicPr>
            <a:picLocks noGrp="1" noChangeAspect="1"/>
          </p:cNvPicPr>
          <p:nvPr/>
        </p:nvPicPr>
        <p:blipFill>
          <a:blip r:embed="rId2"/>
          <a:stretch>
            <a:fillRect/>
          </a:stretch>
        </p:blipFill>
        <p:spPr bwMode="auto">
          <a:xfrm>
            <a:off x="483108" y="0"/>
            <a:ext cx="8177784" cy="6542227"/>
          </a:xfrm>
          <a:prstGeom prst="rect">
            <a:avLst/>
          </a:prstGeom>
          <a:noFill/>
          <a:ln w="9525">
            <a:noFill/>
            <a:headEnd/>
            <a:tailEnd/>
          </a:ln>
        </p:spPr>
      </p:pic>
      <p:sp>
        <p:nvSpPr>
          <p:cNvPr id="3" name="Date Placeholder 3">
            <a:extLst>
              <a:ext uri="{FF2B5EF4-FFF2-40B4-BE49-F238E27FC236}">
                <a16:creationId xmlns:a16="http://schemas.microsoft.com/office/drawing/2014/main" id="{19640154-C8B0-4939-BCA4-9FFF1FDBD76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37DD9B0-C1FE-46FE-9700-BE1DE390FB3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182</a:t>
            </a:fld>
            <a:endParaRPr lang="en-US"/>
          </a:p>
        </p:txBody>
      </p:sp>
      <p:sp>
        <p:nvSpPr>
          <p:cNvPr id="5" name="Date Placeholder 3">
            <a:extLst>
              <a:ext uri="{FF2B5EF4-FFF2-40B4-BE49-F238E27FC236}">
                <a16:creationId xmlns:a16="http://schemas.microsoft.com/office/drawing/2014/main" id="{0CCE0CE9-27A4-40B7-999E-8261012B646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37-1.png"/>
          <p:cNvPicPr>
            <a:picLocks noGrp="1" noChangeAspect="1"/>
          </p:cNvPicPr>
          <p:nvPr/>
        </p:nvPicPr>
        <p:blipFill>
          <a:blip r:embed="rId2"/>
          <a:stretch>
            <a:fillRect/>
          </a:stretch>
        </p:blipFill>
        <p:spPr bwMode="auto">
          <a:xfrm>
            <a:off x="525780" y="0"/>
            <a:ext cx="8092440" cy="6473952"/>
          </a:xfrm>
          <a:prstGeom prst="rect">
            <a:avLst/>
          </a:prstGeom>
          <a:noFill/>
          <a:ln w="9525">
            <a:noFill/>
            <a:headEnd/>
            <a:tailEnd/>
          </a:ln>
        </p:spPr>
      </p:pic>
      <p:sp>
        <p:nvSpPr>
          <p:cNvPr id="3" name="Date Placeholder 3">
            <a:extLst>
              <a:ext uri="{FF2B5EF4-FFF2-40B4-BE49-F238E27FC236}">
                <a16:creationId xmlns:a16="http://schemas.microsoft.com/office/drawing/2014/main" id="{8B9418FB-D7A2-4919-B572-731F56E7696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F763F0D-2CAC-4AB4-8CB2-405CC1FD346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183</a:t>
            </a:fld>
            <a:endParaRPr lang="en-US"/>
          </a:p>
        </p:txBody>
      </p:sp>
      <p:sp>
        <p:nvSpPr>
          <p:cNvPr id="5" name="Date Placeholder 3">
            <a:extLst>
              <a:ext uri="{FF2B5EF4-FFF2-40B4-BE49-F238E27FC236}">
                <a16:creationId xmlns:a16="http://schemas.microsoft.com/office/drawing/2014/main" id="{A8E7BE4C-9ED2-4614-8FE3-11F7F64982B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38-1.png"/>
          <p:cNvPicPr>
            <a:picLocks noGrp="1" noChangeAspect="1"/>
          </p:cNvPicPr>
          <p:nvPr/>
        </p:nvPicPr>
        <p:blipFill>
          <a:blip r:embed="rId2"/>
          <a:stretch>
            <a:fillRect/>
          </a:stretch>
        </p:blipFill>
        <p:spPr bwMode="auto">
          <a:xfrm>
            <a:off x="446532" y="0"/>
            <a:ext cx="8250936" cy="6600749"/>
          </a:xfrm>
          <a:prstGeom prst="rect">
            <a:avLst/>
          </a:prstGeom>
          <a:noFill/>
          <a:ln w="9525">
            <a:noFill/>
            <a:headEnd/>
            <a:tailEnd/>
          </a:ln>
        </p:spPr>
      </p:pic>
      <p:sp>
        <p:nvSpPr>
          <p:cNvPr id="3" name="Date Placeholder 3">
            <a:extLst>
              <a:ext uri="{FF2B5EF4-FFF2-40B4-BE49-F238E27FC236}">
                <a16:creationId xmlns:a16="http://schemas.microsoft.com/office/drawing/2014/main" id="{4CBDC489-5736-4F98-A32C-125059A963E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AF1A370-F3C1-484A-9950-FA937BCDC9A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184</a:t>
            </a:fld>
            <a:endParaRPr lang="en-US"/>
          </a:p>
        </p:txBody>
      </p:sp>
      <p:sp>
        <p:nvSpPr>
          <p:cNvPr id="5" name="Date Placeholder 3">
            <a:extLst>
              <a:ext uri="{FF2B5EF4-FFF2-40B4-BE49-F238E27FC236}">
                <a16:creationId xmlns:a16="http://schemas.microsoft.com/office/drawing/2014/main" id="{122BFBD9-20FB-4373-88E5-3FFAF6D85E7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39-1.png"/>
          <p:cNvPicPr>
            <a:picLocks noGrp="1" noChangeAspect="1"/>
          </p:cNvPicPr>
          <p:nvPr/>
        </p:nvPicPr>
        <p:blipFill>
          <a:blip r:embed="rId2"/>
          <a:stretch>
            <a:fillRect/>
          </a:stretch>
        </p:blipFill>
        <p:spPr bwMode="auto">
          <a:xfrm>
            <a:off x="496824" y="0"/>
            <a:ext cx="8150352" cy="6520282"/>
          </a:xfrm>
          <a:prstGeom prst="rect">
            <a:avLst/>
          </a:prstGeom>
          <a:noFill/>
          <a:ln w="9525">
            <a:noFill/>
            <a:headEnd/>
            <a:tailEnd/>
          </a:ln>
        </p:spPr>
      </p:pic>
      <p:sp>
        <p:nvSpPr>
          <p:cNvPr id="3" name="Date Placeholder 3">
            <a:extLst>
              <a:ext uri="{FF2B5EF4-FFF2-40B4-BE49-F238E27FC236}">
                <a16:creationId xmlns:a16="http://schemas.microsoft.com/office/drawing/2014/main" id="{0BFC1802-B313-4A86-B30A-94B13342BC8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017C01B-AF43-4372-8864-DF5443AA074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185</a:t>
            </a:fld>
            <a:endParaRPr lang="en-US"/>
          </a:p>
        </p:txBody>
      </p:sp>
      <p:sp>
        <p:nvSpPr>
          <p:cNvPr id="5" name="Date Placeholder 3">
            <a:extLst>
              <a:ext uri="{FF2B5EF4-FFF2-40B4-BE49-F238E27FC236}">
                <a16:creationId xmlns:a16="http://schemas.microsoft.com/office/drawing/2014/main" id="{9EBC4485-101F-48A6-8DE1-EE62C44325E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40-1.png"/>
          <p:cNvPicPr>
            <a:picLocks noGrp="1" noChangeAspect="1"/>
          </p:cNvPicPr>
          <p:nvPr/>
        </p:nvPicPr>
        <p:blipFill>
          <a:blip r:embed="rId2"/>
          <a:stretch>
            <a:fillRect/>
          </a:stretch>
        </p:blipFill>
        <p:spPr bwMode="auto">
          <a:xfrm>
            <a:off x="457200" y="0"/>
            <a:ext cx="8229600" cy="6583680"/>
          </a:xfrm>
          <a:prstGeom prst="rect">
            <a:avLst/>
          </a:prstGeom>
          <a:noFill/>
          <a:ln w="9525">
            <a:noFill/>
            <a:headEnd/>
            <a:tailEnd/>
          </a:ln>
        </p:spPr>
      </p:pic>
      <p:sp>
        <p:nvSpPr>
          <p:cNvPr id="3" name="Date Placeholder 3">
            <a:extLst>
              <a:ext uri="{FF2B5EF4-FFF2-40B4-BE49-F238E27FC236}">
                <a16:creationId xmlns:a16="http://schemas.microsoft.com/office/drawing/2014/main" id="{64609C9F-1CD6-40C2-B9B1-8C9A479D862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27CFC4B-9ED4-44A0-A134-37FBE8079CD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186</a:t>
            </a:fld>
            <a:endParaRPr lang="en-US"/>
          </a:p>
        </p:txBody>
      </p:sp>
      <p:sp>
        <p:nvSpPr>
          <p:cNvPr id="5" name="Date Placeholder 3">
            <a:extLst>
              <a:ext uri="{FF2B5EF4-FFF2-40B4-BE49-F238E27FC236}">
                <a16:creationId xmlns:a16="http://schemas.microsoft.com/office/drawing/2014/main" id="{93BF4DBB-A63A-489D-82E3-BA97A245DA5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41-1.png"/>
          <p:cNvPicPr>
            <a:picLocks noGrp="1" noChangeAspect="1"/>
          </p:cNvPicPr>
          <p:nvPr/>
        </p:nvPicPr>
        <p:blipFill>
          <a:blip r:embed="rId2"/>
          <a:stretch>
            <a:fillRect/>
          </a:stretch>
        </p:blipFill>
        <p:spPr bwMode="auto">
          <a:xfrm>
            <a:off x="445008" y="0"/>
            <a:ext cx="8241792" cy="6593434"/>
          </a:xfrm>
          <a:prstGeom prst="rect">
            <a:avLst/>
          </a:prstGeom>
          <a:noFill/>
          <a:ln w="9525">
            <a:noFill/>
            <a:headEnd/>
            <a:tailEnd/>
          </a:ln>
        </p:spPr>
      </p:pic>
      <p:sp>
        <p:nvSpPr>
          <p:cNvPr id="3" name="Date Placeholder 3">
            <a:extLst>
              <a:ext uri="{FF2B5EF4-FFF2-40B4-BE49-F238E27FC236}">
                <a16:creationId xmlns:a16="http://schemas.microsoft.com/office/drawing/2014/main" id="{983AD748-7F47-4D6A-84DF-13BD05A9F5C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50BA64E-21F5-4DB9-BA36-EE4C52108EC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187</a:t>
            </a:fld>
            <a:endParaRPr lang="en-US"/>
          </a:p>
        </p:txBody>
      </p:sp>
      <p:sp>
        <p:nvSpPr>
          <p:cNvPr id="5" name="Date Placeholder 3">
            <a:extLst>
              <a:ext uri="{FF2B5EF4-FFF2-40B4-BE49-F238E27FC236}">
                <a16:creationId xmlns:a16="http://schemas.microsoft.com/office/drawing/2014/main" id="{797B8237-643C-4B92-A46C-81DF3F8A0D3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42-1.png"/>
          <p:cNvPicPr>
            <a:picLocks noGrp="1" noChangeAspect="1"/>
          </p:cNvPicPr>
          <p:nvPr/>
        </p:nvPicPr>
        <p:blipFill>
          <a:blip r:embed="rId2"/>
          <a:stretch>
            <a:fillRect/>
          </a:stretch>
        </p:blipFill>
        <p:spPr bwMode="auto">
          <a:xfrm>
            <a:off x="416052" y="104241"/>
            <a:ext cx="8311896" cy="6649517"/>
          </a:xfrm>
          <a:prstGeom prst="rect">
            <a:avLst/>
          </a:prstGeom>
          <a:noFill/>
          <a:ln w="9525">
            <a:noFill/>
            <a:headEnd/>
            <a:tailEnd/>
          </a:ln>
        </p:spPr>
      </p:pic>
      <p:sp>
        <p:nvSpPr>
          <p:cNvPr id="3" name="Date Placeholder 3">
            <a:extLst>
              <a:ext uri="{FF2B5EF4-FFF2-40B4-BE49-F238E27FC236}">
                <a16:creationId xmlns:a16="http://schemas.microsoft.com/office/drawing/2014/main" id="{3993DF48-FFD1-4730-A46D-24F85788564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35F8EAD-84FA-4F74-90EA-7455C222456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188</a:t>
            </a:fld>
            <a:endParaRPr lang="en-US"/>
          </a:p>
        </p:txBody>
      </p:sp>
      <p:sp>
        <p:nvSpPr>
          <p:cNvPr id="5" name="Date Placeholder 3">
            <a:extLst>
              <a:ext uri="{FF2B5EF4-FFF2-40B4-BE49-F238E27FC236}">
                <a16:creationId xmlns:a16="http://schemas.microsoft.com/office/drawing/2014/main" id="{D8B1A0AA-476A-4428-9D7D-DB51AA4DFD4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43-1.png"/>
          <p:cNvPicPr>
            <a:picLocks noGrp="1" noChangeAspect="1"/>
          </p:cNvPicPr>
          <p:nvPr/>
        </p:nvPicPr>
        <p:blipFill>
          <a:blip r:embed="rId2"/>
          <a:stretch>
            <a:fillRect/>
          </a:stretch>
        </p:blipFill>
        <p:spPr bwMode="auto">
          <a:xfrm>
            <a:off x="411480" y="0"/>
            <a:ext cx="8321040" cy="6656832"/>
          </a:xfrm>
          <a:prstGeom prst="rect">
            <a:avLst/>
          </a:prstGeom>
          <a:noFill/>
          <a:ln w="9525">
            <a:noFill/>
            <a:headEnd/>
            <a:tailEnd/>
          </a:ln>
        </p:spPr>
      </p:pic>
      <p:sp>
        <p:nvSpPr>
          <p:cNvPr id="3" name="Date Placeholder 3">
            <a:extLst>
              <a:ext uri="{FF2B5EF4-FFF2-40B4-BE49-F238E27FC236}">
                <a16:creationId xmlns:a16="http://schemas.microsoft.com/office/drawing/2014/main" id="{4D978BC8-C1CD-4786-9904-0B4974EC2BC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04AD3DDC-90AF-46E9-876D-2847FD9BB18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189</a:t>
            </a:fld>
            <a:endParaRPr lang="en-US"/>
          </a:p>
        </p:txBody>
      </p:sp>
      <p:sp>
        <p:nvSpPr>
          <p:cNvPr id="5" name="Date Placeholder 3">
            <a:extLst>
              <a:ext uri="{FF2B5EF4-FFF2-40B4-BE49-F238E27FC236}">
                <a16:creationId xmlns:a16="http://schemas.microsoft.com/office/drawing/2014/main" id="{C6AFCD89-E11F-461A-94DA-7C121555E7C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51-1.png"/>
          <p:cNvPicPr>
            <a:picLocks noGrp="1" noChangeAspect="1"/>
          </p:cNvPicPr>
          <p:nvPr/>
        </p:nvPicPr>
        <p:blipFill>
          <a:blip r:embed="rId2"/>
          <a:stretch>
            <a:fillRect/>
          </a:stretch>
        </p:blipFill>
        <p:spPr bwMode="auto">
          <a:xfrm>
            <a:off x="567690" y="225552"/>
            <a:ext cx="8008620" cy="6406896"/>
          </a:xfrm>
          <a:prstGeom prst="rect">
            <a:avLst/>
          </a:prstGeom>
          <a:noFill/>
          <a:ln w="9525">
            <a:noFill/>
            <a:headEnd/>
            <a:tailEnd/>
          </a:ln>
        </p:spPr>
      </p:pic>
      <p:sp>
        <p:nvSpPr>
          <p:cNvPr id="3" name="Date Placeholder 3">
            <a:extLst>
              <a:ext uri="{FF2B5EF4-FFF2-40B4-BE49-F238E27FC236}">
                <a16:creationId xmlns:a16="http://schemas.microsoft.com/office/drawing/2014/main" id="{A2CB51E6-8483-43A2-9DD0-CE22592A245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9F6C0F77-25BE-4310-B0FA-41BD27F675F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19</a:t>
            </a:fld>
            <a:endParaRPr lang="en-US"/>
          </a:p>
        </p:txBody>
      </p:sp>
      <p:sp>
        <p:nvSpPr>
          <p:cNvPr id="5" name="Date Placeholder 3">
            <a:extLst>
              <a:ext uri="{FF2B5EF4-FFF2-40B4-BE49-F238E27FC236}">
                <a16:creationId xmlns:a16="http://schemas.microsoft.com/office/drawing/2014/main" id="{767843B1-A1FA-4114-BE99-BEBD5D7DB06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44-1.png"/>
          <p:cNvPicPr>
            <a:picLocks noGrp="1" noChangeAspect="1"/>
          </p:cNvPicPr>
          <p:nvPr/>
        </p:nvPicPr>
        <p:blipFill>
          <a:blip r:embed="rId2"/>
          <a:stretch>
            <a:fillRect/>
          </a:stretch>
        </p:blipFill>
        <p:spPr bwMode="auto">
          <a:xfrm>
            <a:off x="387096" y="0"/>
            <a:ext cx="8369808" cy="6695846"/>
          </a:xfrm>
          <a:prstGeom prst="rect">
            <a:avLst/>
          </a:prstGeom>
          <a:noFill/>
          <a:ln w="9525">
            <a:noFill/>
            <a:headEnd/>
            <a:tailEnd/>
          </a:ln>
        </p:spPr>
      </p:pic>
      <p:sp>
        <p:nvSpPr>
          <p:cNvPr id="3" name="Date Placeholder 3">
            <a:extLst>
              <a:ext uri="{FF2B5EF4-FFF2-40B4-BE49-F238E27FC236}">
                <a16:creationId xmlns:a16="http://schemas.microsoft.com/office/drawing/2014/main" id="{B69409D5-05A8-4C91-BD9B-6526A3C100B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501D3553-31F7-494C-903B-BA5498A5F0D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190</a:t>
            </a:fld>
            <a:endParaRPr lang="en-US"/>
          </a:p>
        </p:txBody>
      </p:sp>
      <p:sp>
        <p:nvSpPr>
          <p:cNvPr id="5" name="Date Placeholder 3">
            <a:extLst>
              <a:ext uri="{FF2B5EF4-FFF2-40B4-BE49-F238E27FC236}">
                <a16:creationId xmlns:a16="http://schemas.microsoft.com/office/drawing/2014/main" id="{5207E1FB-AB10-4057-8036-3E31CB28BA2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45-1.png"/>
          <p:cNvPicPr>
            <a:picLocks noGrp="1" noChangeAspect="1"/>
          </p:cNvPicPr>
          <p:nvPr/>
        </p:nvPicPr>
        <p:blipFill>
          <a:blip r:embed="rId2"/>
          <a:stretch>
            <a:fillRect/>
          </a:stretch>
        </p:blipFill>
        <p:spPr bwMode="auto">
          <a:xfrm>
            <a:off x="391668" y="0"/>
            <a:ext cx="8360664" cy="6688531"/>
          </a:xfrm>
          <a:prstGeom prst="rect">
            <a:avLst/>
          </a:prstGeom>
          <a:noFill/>
          <a:ln w="9525">
            <a:noFill/>
            <a:headEnd/>
            <a:tailEnd/>
          </a:ln>
        </p:spPr>
      </p:pic>
      <p:sp>
        <p:nvSpPr>
          <p:cNvPr id="3" name="Date Placeholder 3">
            <a:extLst>
              <a:ext uri="{FF2B5EF4-FFF2-40B4-BE49-F238E27FC236}">
                <a16:creationId xmlns:a16="http://schemas.microsoft.com/office/drawing/2014/main" id="{98D6D3DA-F8B1-4A49-BE71-8663423FCCD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5897D1FF-AC02-4D02-97FA-572349B5912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191</a:t>
            </a:fld>
            <a:endParaRPr lang="en-US"/>
          </a:p>
        </p:txBody>
      </p:sp>
      <p:sp>
        <p:nvSpPr>
          <p:cNvPr id="5" name="Date Placeholder 3">
            <a:extLst>
              <a:ext uri="{FF2B5EF4-FFF2-40B4-BE49-F238E27FC236}">
                <a16:creationId xmlns:a16="http://schemas.microsoft.com/office/drawing/2014/main" id="{BA952F70-D5C1-43E9-9208-3420EF3521B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46-1.png"/>
          <p:cNvPicPr>
            <a:picLocks noGrp="1" noChangeAspect="1"/>
          </p:cNvPicPr>
          <p:nvPr/>
        </p:nvPicPr>
        <p:blipFill>
          <a:blip r:embed="rId2"/>
          <a:stretch>
            <a:fillRect/>
          </a:stretch>
        </p:blipFill>
        <p:spPr bwMode="auto">
          <a:xfrm>
            <a:off x="409956" y="0"/>
            <a:ext cx="8324088" cy="6659270"/>
          </a:xfrm>
          <a:prstGeom prst="rect">
            <a:avLst/>
          </a:prstGeom>
          <a:noFill/>
          <a:ln w="9525">
            <a:noFill/>
            <a:headEnd/>
            <a:tailEnd/>
          </a:ln>
        </p:spPr>
      </p:pic>
      <p:sp>
        <p:nvSpPr>
          <p:cNvPr id="3" name="Date Placeholder 3">
            <a:extLst>
              <a:ext uri="{FF2B5EF4-FFF2-40B4-BE49-F238E27FC236}">
                <a16:creationId xmlns:a16="http://schemas.microsoft.com/office/drawing/2014/main" id="{7BC0874F-C857-4A0E-B7B1-DD3A5AD6C44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BE79DE8B-B2F3-455D-A6FF-1FAE2294719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192</a:t>
            </a:fld>
            <a:endParaRPr lang="en-US"/>
          </a:p>
        </p:txBody>
      </p:sp>
      <p:sp>
        <p:nvSpPr>
          <p:cNvPr id="5" name="Date Placeholder 3">
            <a:extLst>
              <a:ext uri="{FF2B5EF4-FFF2-40B4-BE49-F238E27FC236}">
                <a16:creationId xmlns:a16="http://schemas.microsoft.com/office/drawing/2014/main" id="{3D347EC5-BA72-4769-919C-D43E14860C0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47-1.png"/>
          <p:cNvPicPr>
            <a:picLocks noGrp="1" noChangeAspect="1"/>
          </p:cNvPicPr>
          <p:nvPr/>
        </p:nvPicPr>
        <p:blipFill>
          <a:blip r:embed="rId2"/>
          <a:stretch>
            <a:fillRect/>
          </a:stretch>
        </p:blipFill>
        <p:spPr bwMode="auto">
          <a:xfrm>
            <a:off x="464820" y="0"/>
            <a:ext cx="8214360" cy="6571488"/>
          </a:xfrm>
          <a:prstGeom prst="rect">
            <a:avLst/>
          </a:prstGeom>
          <a:noFill/>
          <a:ln w="9525">
            <a:noFill/>
            <a:headEnd/>
            <a:tailEnd/>
          </a:ln>
        </p:spPr>
      </p:pic>
      <p:sp>
        <p:nvSpPr>
          <p:cNvPr id="3" name="Date Placeholder 3">
            <a:extLst>
              <a:ext uri="{FF2B5EF4-FFF2-40B4-BE49-F238E27FC236}">
                <a16:creationId xmlns:a16="http://schemas.microsoft.com/office/drawing/2014/main" id="{56140126-35DF-47D9-AC93-0B67A35B217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2ACEC5E-5087-4FF5-A7C2-684FDCAA490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193</a:t>
            </a:fld>
            <a:endParaRPr lang="en-US"/>
          </a:p>
        </p:txBody>
      </p:sp>
      <p:sp>
        <p:nvSpPr>
          <p:cNvPr id="5" name="Date Placeholder 3">
            <a:extLst>
              <a:ext uri="{FF2B5EF4-FFF2-40B4-BE49-F238E27FC236}">
                <a16:creationId xmlns:a16="http://schemas.microsoft.com/office/drawing/2014/main" id="{B2BD1DBC-150D-4683-B3E6-A256293888F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48-1.png"/>
          <p:cNvPicPr>
            <a:picLocks noGrp="1" noChangeAspect="1"/>
          </p:cNvPicPr>
          <p:nvPr/>
        </p:nvPicPr>
        <p:blipFill>
          <a:blip r:embed="rId2"/>
          <a:stretch>
            <a:fillRect/>
          </a:stretch>
        </p:blipFill>
        <p:spPr bwMode="auto">
          <a:xfrm>
            <a:off x="483108" y="0"/>
            <a:ext cx="8177784" cy="6542227"/>
          </a:xfrm>
          <a:prstGeom prst="rect">
            <a:avLst/>
          </a:prstGeom>
          <a:noFill/>
          <a:ln w="9525">
            <a:noFill/>
            <a:headEnd/>
            <a:tailEnd/>
          </a:ln>
        </p:spPr>
      </p:pic>
      <p:sp>
        <p:nvSpPr>
          <p:cNvPr id="3" name="Date Placeholder 3">
            <a:extLst>
              <a:ext uri="{FF2B5EF4-FFF2-40B4-BE49-F238E27FC236}">
                <a16:creationId xmlns:a16="http://schemas.microsoft.com/office/drawing/2014/main" id="{E8B831DC-3E7B-4F7B-A2B3-4087AAE64B3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BEB1900A-6BA9-4C3F-88E6-E22CC80E98A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194</a:t>
            </a:fld>
            <a:endParaRPr lang="en-US"/>
          </a:p>
        </p:txBody>
      </p:sp>
      <p:sp>
        <p:nvSpPr>
          <p:cNvPr id="5" name="Date Placeholder 3">
            <a:extLst>
              <a:ext uri="{FF2B5EF4-FFF2-40B4-BE49-F238E27FC236}">
                <a16:creationId xmlns:a16="http://schemas.microsoft.com/office/drawing/2014/main" id="{A31A0582-9A99-42FF-A934-ED60190CDF5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49-1.png"/>
          <p:cNvPicPr>
            <a:picLocks noGrp="1" noChangeAspect="1"/>
          </p:cNvPicPr>
          <p:nvPr/>
        </p:nvPicPr>
        <p:blipFill>
          <a:blip r:embed="rId2"/>
          <a:stretch>
            <a:fillRect/>
          </a:stretch>
        </p:blipFill>
        <p:spPr bwMode="auto">
          <a:xfrm>
            <a:off x="451104" y="0"/>
            <a:ext cx="8241792" cy="6593434"/>
          </a:xfrm>
          <a:prstGeom prst="rect">
            <a:avLst/>
          </a:prstGeom>
          <a:noFill/>
          <a:ln w="9525">
            <a:noFill/>
            <a:headEnd/>
            <a:tailEnd/>
          </a:ln>
        </p:spPr>
      </p:pic>
      <p:sp>
        <p:nvSpPr>
          <p:cNvPr id="3" name="Date Placeholder 3">
            <a:extLst>
              <a:ext uri="{FF2B5EF4-FFF2-40B4-BE49-F238E27FC236}">
                <a16:creationId xmlns:a16="http://schemas.microsoft.com/office/drawing/2014/main" id="{8C4C1A4D-31A2-4006-BAC2-B9CAB23F42D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C0F0316-2CAE-450F-BCE3-C91B02FAA78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195</a:t>
            </a:fld>
            <a:endParaRPr lang="en-US"/>
          </a:p>
        </p:txBody>
      </p:sp>
      <p:sp>
        <p:nvSpPr>
          <p:cNvPr id="5" name="Date Placeholder 3">
            <a:extLst>
              <a:ext uri="{FF2B5EF4-FFF2-40B4-BE49-F238E27FC236}">
                <a16:creationId xmlns:a16="http://schemas.microsoft.com/office/drawing/2014/main" id="{9692BE29-DB3C-4166-988E-EBF52EFAFAA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50-1.png"/>
          <p:cNvPicPr>
            <a:picLocks noGrp="1" noChangeAspect="1"/>
          </p:cNvPicPr>
          <p:nvPr/>
        </p:nvPicPr>
        <p:blipFill>
          <a:blip r:embed="rId2"/>
          <a:stretch>
            <a:fillRect/>
          </a:stretch>
        </p:blipFill>
        <p:spPr bwMode="auto">
          <a:xfrm>
            <a:off x="446532" y="0"/>
            <a:ext cx="8250936" cy="6600749"/>
          </a:xfrm>
          <a:prstGeom prst="rect">
            <a:avLst/>
          </a:prstGeom>
          <a:noFill/>
          <a:ln w="9525">
            <a:noFill/>
            <a:headEnd/>
            <a:tailEnd/>
          </a:ln>
        </p:spPr>
      </p:pic>
      <p:sp>
        <p:nvSpPr>
          <p:cNvPr id="3" name="Date Placeholder 3">
            <a:extLst>
              <a:ext uri="{FF2B5EF4-FFF2-40B4-BE49-F238E27FC236}">
                <a16:creationId xmlns:a16="http://schemas.microsoft.com/office/drawing/2014/main" id="{D71924E6-AFB4-4FF3-A5FB-45F8FD51504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A14BDC53-2EFB-4AF4-A4C7-DF139F26D62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196</a:t>
            </a:fld>
            <a:endParaRPr lang="en-US"/>
          </a:p>
        </p:txBody>
      </p:sp>
      <p:sp>
        <p:nvSpPr>
          <p:cNvPr id="5" name="Date Placeholder 3">
            <a:extLst>
              <a:ext uri="{FF2B5EF4-FFF2-40B4-BE49-F238E27FC236}">
                <a16:creationId xmlns:a16="http://schemas.microsoft.com/office/drawing/2014/main" id="{F5E6977E-C531-4BC1-AF6F-8886F03B1AA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51-1.png"/>
          <p:cNvPicPr>
            <a:picLocks noGrp="1" noChangeAspect="1"/>
          </p:cNvPicPr>
          <p:nvPr/>
        </p:nvPicPr>
        <p:blipFill>
          <a:blip r:embed="rId2"/>
          <a:stretch>
            <a:fillRect/>
          </a:stretch>
        </p:blipFill>
        <p:spPr bwMode="auto">
          <a:xfrm>
            <a:off x="515112" y="0"/>
            <a:ext cx="8113776" cy="6491021"/>
          </a:xfrm>
          <a:prstGeom prst="rect">
            <a:avLst/>
          </a:prstGeom>
          <a:noFill/>
          <a:ln w="9525">
            <a:noFill/>
            <a:headEnd/>
            <a:tailEnd/>
          </a:ln>
        </p:spPr>
      </p:pic>
      <p:sp>
        <p:nvSpPr>
          <p:cNvPr id="3" name="Date Placeholder 3">
            <a:extLst>
              <a:ext uri="{FF2B5EF4-FFF2-40B4-BE49-F238E27FC236}">
                <a16:creationId xmlns:a16="http://schemas.microsoft.com/office/drawing/2014/main" id="{C8B7AB2B-81A5-4140-BDC5-8109C66ED9F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95B923F5-D470-41B1-B93B-6B8ED45712E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197</a:t>
            </a:fld>
            <a:endParaRPr lang="en-US"/>
          </a:p>
        </p:txBody>
      </p:sp>
      <p:sp>
        <p:nvSpPr>
          <p:cNvPr id="5" name="Date Placeholder 3">
            <a:extLst>
              <a:ext uri="{FF2B5EF4-FFF2-40B4-BE49-F238E27FC236}">
                <a16:creationId xmlns:a16="http://schemas.microsoft.com/office/drawing/2014/main" id="{6040C3C6-983D-49D0-A938-37C4A6DCF49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52-1.png"/>
          <p:cNvPicPr>
            <a:picLocks noGrp="1" noChangeAspect="1"/>
          </p:cNvPicPr>
          <p:nvPr/>
        </p:nvPicPr>
        <p:blipFill>
          <a:blip r:embed="rId2"/>
          <a:stretch>
            <a:fillRect/>
          </a:stretch>
        </p:blipFill>
        <p:spPr bwMode="auto">
          <a:xfrm>
            <a:off x="528828" y="0"/>
            <a:ext cx="8086344" cy="6469075"/>
          </a:xfrm>
          <a:prstGeom prst="rect">
            <a:avLst/>
          </a:prstGeom>
          <a:noFill/>
          <a:ln w="9525">
            <a:noFill/>
            <a:headEnd/>
            <a:tailEnd/>
          </a:ln>
        </p:spPr>
      </p:pic>
      <p:sp>
        <p:nvSpPr>
          <p:cNvPr id="3" name="Date Placeholder 3">
            <a:extLst>
              <a:ext uri="{FF2B5EF4-FFF2-40B4-BE49-F238E27FC236}">
                <a16:creationId xmlns:a16="http://schemas.microsoft.com/office/drawing/2014/main" id="{0EB4D9D0-78DC-4C81-9376-BE364C82E74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E4E280E-AA43-4B6E-A039-6297214FA8E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198</a:t>
            </a:fld>
            <a:endParaRPr lang="en-US"/>
          </a:p>
        </p:txBody>
      </p:sp>
      <p:sp>
        <p:nvSpPr>
          <p:cNvPr id="5" name="Date Placeholder 3">
            <a:extLst>
              <a:ext uri="{FF2B5EF4-FFF2-40B4-BE49-F238E27FC236}">
                <a16:creationId xmlns:a16="http://schemas.microsoft.com/office/drawing/2014/main" id="{9E818426-BA7D-4F24-8FB4-04683178006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53-1.png"/>
          <p:cNvPicPr>
            <a:picLocks noGrp="1" noChangeAspect="1"/>
          </p:cNvPicPr>
          <p:nvPr/>
        </p:nvPicPr>
        <p:blipFill>
          <a:blip r:embed="rId2"/>
          <a:stretch>
            <a:fillRect/>
          </a:stretch>
        </p:blipFill>
        <p:spPr bwMode="auto">
          <a:xfrm>
            <a:off x="469646" y="0"/>
            <a:ext cx="8204708" cy="6563766"/>
          </a:xfrm>
          <a:prstGeom prst="rect">
            <a:avLst/>
          </a:prstGeom>
          <a:noFill/>
          <a:ln w="9525">
            <a:noFill/>
            <a:headEnd/>
            <a:tailEnd/>
          </a:ln>
        </p:spPr>
      </p:pic>
      <p:sp>
        <p:nvSpPr>
          <p:cNvPr id="3" name="Date Placeholder 3">
            <a:extLst>
              <a:ext uri="{FF2B5EF4-FFF2-40B4-BE49-F238E27FC236}">
                <a16:creationId xmlns:a16="http://schemas.microsoft.com/office/drawing/2014/main" id="{1F14C313-1815-4B53-9170-A15DB4934F5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4DDEFFD-C97F-40C1-B8C5-2ECE6328145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199</a:t>
            </a:fld>
            <a:endParaRPr lang="en-US"/>
          </a:p>
        </p:txBody>
      </p:sp>
      <p:sp>
        <p:nvSpPr>
          <p:cNvPr id="5" name="Date Placeholder 3">
            <a:extLst>
              <a:ext uri="{FF2B5EF4-FFF2-40B4-BE49-F238E27FC236}">
                <a16:creationId xmlns:a16="http://schemas.microsoft.com/office/drawing/2014/main" id="{E07EAAF9-08BC-426B-B423-D36C5AF61AB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marL="0" lvl="0" indent="0">
              <a:buNone/>
            </a:pPr>
            <a:r>
              <a:rPr lang="en-US" sz="2800" dirty="0"/>
              <a:t>Community Rapid Assessment - Madagascar 1st Round </a:t>
            </a:r>
            <a:br>
              <a:rPr lang="en-US" sz="2800" dirty="0"/>
            </a:br>
            <a:r>
              <a:rPr lang="en-US" sz="2800" dirty="0"/>
              <a:t>Full Visualizations</a:t>
            </a:r>
          </a:p>
        </p:txBody>
      </p:sp>
      <p:sp>
        <p:nvSpPr>
          <p:cNvPr id="3" name="Subtitle 2"/>
          <p:cNvSpPr>
            <a:spLocks noGrp="1"/>
          </p:cNvSpPr>
          <p:nvPr>
            <p:ph idx="1"/>
          </p:nvPr>
        </p:nvSpPr>
        <p:spPr/>
        <p:txBody>
          <a:bodyPr>
            <a:normAutofit fontScale="77500" lnSpcReduction="20000"/>
          </a:bodyPr>
          <a:lstStyle/>
          <a:p>
            <a:pPr marL="0" indent="0">
              <a:buNone/>
            </a:pPr>
            <a:r>
              <a:rPr lang="en-US" dirty="0"/>
              <a:t>Deliverable Note</a:t>
            </a:r>
          </a:p>
          <a:p>
            <a:r>
              <a:rPr lang="en-US" sz="2400" dirty="0"/>
              <a:t>This deliverable includes all available visualizations for the first round of the CRA study, which in Madagascar corresponded to an earlier design than the CRA.</a:t>
            </a:r>
          </a:p>
          <a:p>
            <a:r>
              <a:rPr lang="en-US" sz="2400" dirty="0"/>
              <a:t>It is included on this PPT all national distributions of the questions, as well as demographics crossings on Sex, Setting, Education, and City. </a:t>
            </a:r>
          </a:p>
          <a:p>
            <a:r>
              <a:rPr lang="en-US" sz="2400" dirty="0"/>
              <a:t>The data here presented is unweighted and its purpose is to make available visualizations for the country office to use as necessary on other documents. Weighted data will be used for later products, as the case with Madagascar it will require an ad-hoc model because of its different original methodology.</a:t>
            </a:r>
          </a:p>
          <a:p>
            <a:r>
              <a:rPr lang="en-US" sz="2400" dirty="0"/>
              <a:t>This deliverable accompanies a shorter PPT with highlights to note for the round. </a:t>
            </a:r>
          </a:p>
          <a:p>
            <a:r>
              <a:rPr lang="en-US" sz="2400" dirty="0"/>
              <a:t>To facilitate visualization and printing out of the output from the original script each visualization occupies one slide. If needed, the visualization can be directly modified by COs from the script accompanying the deliverable.</a:t>
            </a:r>
          </a:p>
        </p:txBody>
      </p:sp>
      <p:sp>
        <p:nvSpPr>
          <p:cNvPr id="5" name="Date Placeholder 3">
            <a:extLst>
              <a:ext uri="{FF2B5EF4-FFF2-40B4-BE49-F238E27FC236}">
                <a16:creationId xmlns:a16="http://schemas.microsoft.com/office/drawing/2014/main" id="{CECC4F56-3802-4658-87AE-AAD372A430F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6" name="Date Placeholder 3">
            <a:extLst>
              <a:ext uri="{FF2B5EF4-FFF2-40B4-BE49-F238E27FC236}">
                <a16:creationId xmlns:a16="http://schemas.microsoft.com/office/drawing/2014/main" id="{B7559385-9F18-4A3E-AD9F-BED62A8BAFB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a:t>
            </a:fld>
            <a:endParaRPr lang="en-US"/>
          </a:p>
        </p:txBody>
      </p:sp>
      <p:sp>
        <p:nvSpPr>
          <p:cNvPr id="7" name="Date Placeholder 3">
            <a:extLst>
              <a:ext uri="{FF2B5EF4-FFF2-40B4-BE49-F238E27FC236}">
                <a16:creationId xmlns:a16="http://schemas.microsoft.com/office/drawing/2014/main" id="{B194EFFA-D9A1-4E24-9AEF-5458DC69B8C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
        <p:nvSpPr>
          <p:cNvPr id="8" name="Date Placeholder 3">
            <a:extLst>
              <a:ext uri="{FF2B5EF4-FFF2-40B4-BE49-F238E27FC236}">
                <a16:creationId xmlns:a16="http://schemas.microsoft.com/office/drawing/2014/main" id="{17903C8D-C511-486B-BEBE-A03D840DCDE8}"/>
              </a:ext>
            </a:extLst>
          </p:cNvPr>
          <p:cNvSpPr txBox="1">
            <a:spLocks/>
          </p:cNvSpPr>
          <p:nvPr/>
        </p:nvSpPr>
        <p:spPr>
          <a:xfrm>
            <a:off x="359569" y="5751455"/>
            <a:ext cx="2057400" cy="165076"/>
          </a:xfrm>
          <a:prstGeom prst="rect">
            <a:avLst/>
          </a:prstGeom>
        </p:spPr>
        <p:txBody>
          <a:bodyPr vert="horz" lIns="0" tIns="0" rIns="0" bIns="0" rtlCol="0" anchor="ctr"/>
          <a:lstStyle>
            <a:defPPr>
              <a:defRPr lang="en-US"/>
            </a:defPPr>
            <a:lvl1pPr marL="0" algn="l" defTabSz="457200" rtl="0" eaLnBrk="1" latinLnBrk="0" hangingPunct="1">
              <a:defRPr sz="825" kern="1200">
                <a:solidFill>
                  <a:schemeClr val="bg1"/>
                </a:solidFill>
                <a:latin typeface="Arial" charset="0"/>
                <a:ea typeface="Arial" charset="0"/>
                <a:cs typeface="Arial"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Title of presentation</a:t>
            </a:r>
            <a:endParaRPr lang="en-US" dirty="0"/>
          </a:p>
        </p:txBody>
      </p:sp>
      <p:sp>
        <p:nvSpPr>
          <p:cNvPr id="9" name="Date Placeholder 3">
            <a:extLst>
              <a:ext uri="{FF2B5EF4-FFF2-40B4-BE49-F238E27FC236}">
                <a16:creationId xmlns:a16="http://schemas.microsoft.com/office/drawing/2014/main" id="{27B720BE-5C41-4ABB-A238-272F9F58FC83}"/>
              </a:ext>
            </a:extLst>
          </p:cNvPr>
          <p:cNvSpPr txBox="1">
            <a:spLocks/>
          </p:cNvSpPr>
          <p:nvPr/>
        </p:nvSpPr>
        <p:spPr>
          <a:xfrm>
            <a:off x="4410075" y="5751455"/>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solidFill>
                  <a:schemeClr val="bg1"/>
                </a:solidFill>
              </a:rPr>
              <a:t>2</a:t>
            </a:fld>
            <a:endParaRPr lang="en-US">
              <a:solidFill>
                <a:schemeClr val="bg1"/>
              </a:solidFill>
            </a:endParaRPr>
          </a:p>
        </p:txBody>
      </p:sp>
      <p:sp>
        <p:nvSpPr>
          <p:cNvPr id="10" name="Date Placeholder 3">
            <a:extLst>
              <a:ext uri="{FF2B5EF4-FFF2-40B4-BE49-F238E27FC236}">
                <a16:creationId xmlns:a16="http://schemas.microsoft.com/office/drawing/2014/main" id="{1CCF51F1-0B73-4E18-985B-261C3840502A}"/>
              </a:ext>
            </a:extLst>
          </p:cNvPr>
          <p:cNvSpPr txBox="1">
            <a:spLocks/>
          </p:cNvSpPr>
          <p:nvPr/>
        </p:nvSpPr>
        <p:spPr>
          <a:xfrm>
            <a:off x="6727825" y="5751455"/>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solidFill>
                  <a:schemeClr val="bg1"/>
                </a:solidFill>
              </a:rPr>
              <a:t>UNICEF PFP – for every child</a:t>
            </a:r>
          </a:p>
        </p:txBody>
      </p:sp>
    </p:spTree>
    <p:extLst>
      <p:ext uri="{BB962C8B-B14F-4D97-AF65-F5344CB8AC3E}">
        <p14:creationId xmlns:p14="http://schemas.microsoft.com/office/powerpoint/2010/main" val="3996500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52-1.png"/>
          <p:cNvPicPr>
            <a:picLocks noGrp="1" noChangeAspect="1"/>
          </p:cNvPicPr>
          <p:nvPr/>
        </p:nvPicPr>
        <p:blipFill>
          <a:blip r:embed="rId2"/>
          <a:stretch>
            <a:fillRect/>
          </a:stretch>
        </p:blipFill>
        <p:spPr bwMode="auto">
          <a:xfrm>
            <a:off x="547116" y="209093"/>
            <a:ext cx="8049768" cy="6439814"/>
          </a:xfrm>
          <a:prstGeom prst="rect">
            <a:avLst/>
          </a:prstGeom>
          <a:noFill/>
          <a:ln w="9525">
            <a:noFill/>
            <a:headEnd/>
            <a:tailEnd/>
          </a:ln>
        </p:spPr>
      </p:pic>
      <p:sp>
        <p:nvSpPr>
          <p:cNvPr id="3" name="Date Placeholder 3">
            <a:extLst>
              <a:ext uri="{FF2B5EF4-FFF2-40B4-BE49-F238E27FC236}">
                <a16:creationId xmlns:a16="http://schemas.microsoft.com/office/drawing/2014/main" id="{D18A6B95-8417-4203-AAD4-06EA2170DE5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AAB2A31B-68DD-4DA6-B0C3-D6E4235413F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20</a:t>
            </a:fld>
            <a:endParaRPr lang="en-US"/>
          </a:p>
        </p:txBody>
      </p:sp>
      <p:sp>
        <p:nvSpPr>
          <p:cNvPr id="5" name="Date Placeholder 3">
            <a:extLst>
              <a:ext uri="{FF2B5EF4-FFF2-40B4-BE49-F238E27FC236}">
                <a16:creationId xmlns:a16="http://schemas.microsoft.com/office/drawing/2014/main" id="{B61D79F4-AD78-4A29-B867-29A102C52B2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54-1.png"/>
          <p:cNvPicPr>
            <a:picLocks noGrp="1" noChangeAspect="1"/>
          </p:cNvPicPr>
          <p:nvPr/>
        </p:nvPicPr>
        <p:blipFill>
          <a:blip r:embed="rId2"/>
          <a:stretch>
            <a:fillRect/>
          </a:stretch>
        </p:blipFill>
        <p:spPr bwMode="auto">
          <a:xfrm>
            <a:off x="423672" y="0"/>
            <a:ext cx="8296656" cy="6637325"/>
          </a:xfrm>
          <a:prstGeom prst="rect">
            <a:avLst/>
          </a:prstGeom>
          <a:noFill/>
          <a:ln w="9525">
            <a:noFill/>
            <a:headEnd/>
            <a:tailEnd/>
          </a:ln>
        </p:spPr>
      </p:pic>
      <p:sp>
        <p:nvSpPr>
          <p:cNvPr id="3" name="Date Placeholder 3">
            <a:extLst>
              <a:ext uri="{FF2B5EF4-FFF2-40B4-BE49-F238E27FC236}">
                <a16:creationId xmlns:a16="http://schemas.microsoft.com/office/drawing/2014/main" id="{D4954333-AF01-41C1-9CF1-60202FABE56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AC76537-54A4-4BB3-AE54-F412602B71E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200</a:t>
            </a:fld>
            <a:endParaRPr lang="en-US"/>
          </a:p>
        </p:txBody>
      </p:sp>
      <p:sp>
        <p:nvSpPr>
          <p:cNvPr id="5" name="Date Placeholder 3">
            <a:extLst>
              <a:ext uri="{FF2B5EF4-FFF2-40B4-BE49-F238E27FC236}">
                <a16:creationId xmlns:a16="http://schemas.microsoft.com/office/drawing/2014/main" id="{2B5602F7-1942-4235-BCEE-FB163DC778F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55-1.png"/>
          <p:cNvPicPr>
            <a:picLocks noGrp="1" noChangeAspect="1"/>
          </p:cNvPicPr>
          <p:nvPr/>
        </p:nvPicPr>
        <p:blipFill>
          <a:blip r:embed="rId2"/>
          <a:stretch>
            <a:fillRect/>
          </a:stretch>
        </p:blipFill>
        <p:spPr bwMode="auto">
          <a:xfrm>
            <a:off x="483108" y="0"/>
            <a:ext cx="8177784" cy="6542227"/>
          </a:xfrm>
          <a:prstGeom prst="rect">
            <a:avLst/>
          </a:prstGeom>
          <a:noFill/>
          <a:ln w="9525">
            <a:noFill/>
            <a:headEnd/>
            <a:tailEnd/>
          </a:ln>
        </p:spPr>
      </p:pic>
      <p:sp>
        <p:nvSpPr>
          <p:cNvPr id="3" name="Date Placeholder 3">
            <a:extLst>
              <a:ext uri="{FF2B5EF4-FFF2-40B4-BE49-F238E27FC236}">
                <a16:creationId xmlns:a16="http://schemas.microsoft.com/office/drawing/2014/main" id="{4489AF14-185A-4799-9832-45DEFF7E92A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889E1A08-4742-4381-987D-3B8EC7B9A92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201</a:t>
            </a:fld>
            <a:endParaRPr lang="en-US"/>
          </a:p>
        </p:txBody>
      </p:sp>
      <p:sp>
        <p:nvSpPr>
          <p:cNvPr id="5" name="Date Placeholder 3">
            <a:extLst>
              <a:ext uri="{FF2B5EF4-FFF2-40B4-BE49-F238E27FC236}">
                <a16:creationId xmlns:a16="http://schemas.microsoft.com/office/drawing/2014/main" id="{EC353829-3819-4000-84B3-53299CC295B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56-1.png"/>
          <p:cNvPicPr>
            <a:picLocks noGrp="1" noChangeAspect="1"/>
          </p:cNvPicPr>
          <p:nvPr/>
        </p:nvPicPr>
        <p:blipFill>
          <a:blip r:embed="rId2"/>
          <a:stretch>
            <a:fillRect/>
          </a:stretch>
        </p:blipFill>
        <p:spPr bwMode="auto">
          <a:xfrm>
            <a:off x="528828" y="0"/>
            <a:ext cx="8086344" cy="6469075"/>
          </a:xfrm>
          <a:prstGeom prst="rect">
            <a:avLst/>
          </a:prstGeom>
          <a:noFill/>
          <a:ln w="9525">
            <a:noFill/>
            <a:headEnd/>
            <a:tailEnd/>
          </a:ln>
        </p:spPr>
      </p:pic>
      <p:sp>
        <p:nvSpPr>
          <p:cNvPr id="3" name="Date Placeholder 3">
            <a:extLst>
              <a:ext uri="{FF2B5EF4-FFF2-40B4-BE49-F238E27FC236}">
                <a16:creationId xmlns:a16="http://schemas.microsoft.com/office/drawing/2014/main" id="{553CA8A1-69FE-4DB4-A07B-41B8E061A14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66FEDB7-0202-4914-A2AC-1C6BB4C6FAE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202</a:t>
            </a:fld>
            <a:endParaRPr lang="en-US"/>
          </a:p>
        </p:txBody>
      </p:sp>
      <p:sp>
        <p:nvSpPr>
          <p:cNvPr id="5" name="Date Placeholder 3">
            <a:extLst>
              <a:ext uri="{FF2B5EF4-FFF2-40B4-BE49-F238E27FC236}">
                <a16:creationId xmlns:a16="http://schemas.microsoft.com/office/drawing/2014/main" id="{3D8DD6AD-FF60-4E4B-BF68-2327FD8DA2E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57-1.png"/>
          <p:cNvPicPr>
            <a:picLocks noGrp="1" noChangeAspect="1"/>
          </p:cNvPicPr>
          <p:nvPr/>
        </p:nvPicPr>
        <p:blipFill>
          <a:blip r:embed="rId2"/>
          <a:stretch>
            <a:fillRect/>
          </a:stretch>
        </p:blipFill>
        <p:spPr bwMode="auto">
          <a:xfrm>
            <a:off x="451104" y="0"/>
            <a:ext cx="8241792" cy="6593434"/>
          </a:xfrm>
          <a:prstGeom prst="rect">
            <a:avLst/>
          </a:prstGeom>
          <a:noFill/>
          <a:ln w="9525">
            <a:noFill/>
            <a:headEnd/>
            <a:tailEnd/>
          </a:ln>
        </p:spPr>
      </p:pic>
      <p:sp>
        <p:nvSpPr>
          <p:cNvPr id="3" name="Date Placeholder 3">
            <a:extLst>
              <a:ext uri="{FF2B5EF4-FFF2-40B4-BE49-F238E27FC236}">
                <a16:creationId xmlns:a16="http://schemas.microsoft.com/office/drawing/2014/main" id="{2BAB0189-062F-4545-A349-3A490B20B28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6F14EDF3-065F-489D-855E-E21506B280A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203</a:t>
            </a:fld>
            <a:endParaRPr lang="en-US"/>
          </a:p>
        </p:txBody>
      </p:sp>
      <p:sp>
        <p:nvSpPr>
          <p:cNvPr id="5" name="Date Placeholder 3">
            <a:extLst>
              <a:ext uri="{FF2B5EF4-FFF2-40B4-BE49-F238E27FC236}">
                <a16:creationId xmlns:a16="http://schemas.microsoft.com/office/drawing/2014/main" id="{0A813B6B-C33E-4B59-8031-6760FD31054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58-1.png"/>
          <p:cNvPicPr>
            <a:picLocks noGrp="1" noChangeAspect="1"/>
          </p:cNvPicPr>
          <p:nvPr/>
        </p:nvPicPr>
        <p:blipFill>
          <a:blip r:embed="rId2"/>
          <a:stretch>
            <a:fillRect/>
          </a:stretch>
        </p:blipFill>
        <p:spPr bwMode="auto">
          <a:xfrm>
            <a:off x="469392" y="0"/>
            <a:ext cx="8205216" cy="6564173"/>
          </a:xfrm>
          <a:prstGeom prst="rect">
            <a:avLst/>
          </a:prstGeom>
          <a:noFill/>
          <a:ln w="9525">
            <a:noFill/>
            <a:headEnd/>
            <a:tailEnd/>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59-1.png"/>
          <p:cNvPicPr>
            <a:picLocks noGrp="1" noChangeAspect="1"/>
          </p:cNvPicPr>
          <p:nvPr/>
        </p:nvPicPr>
        <p:blipFill>
          <a:blip r:embed="rId2"/>
          <a:stretch>
            <a:fillRect/>
          </a:stretch>
        </p:blipFill>
        <p:spPr bwMode="auto">
          <a:xfrm>
            <a:off x="473964" y="0"/>
            <a:ext cx="8196072" cy="6556858"/>
          </a:xfrm>
          <a:prstGeom prst="rect">
            <a:avLst/>
          </a:prstGeom>
          <a:noFill/>
          <a:ln w="9525">
            <a:noFill/>
            <a:headEnd/>
            <a:tailEnd/>
          </a:ln>
        </p:spPr>
      </p:pic>
      <p:sp>
        <p:nvSpPr>
          <p:cNvPr id="3" name="Date Placeholder 3">
            <a:extLst>
              <a:ext uri="{FF2B5EF4-FFF2-40B4-BE49-F238E27FC236}">
                <a16:creationId xmlns:a16="http://schemas.microsoft.com/office/drawing/2014/main" id="{0DE412A8-F538-4100-9029-6FC2D2A1885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63779AF-0248-411E-A8D7-FD1E89015DB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205</a:t>
            </a:fld>
            <a:endParaRPr lang="en-US"/>
          </a:p>
        </p:txBody>
      </p:sp>
      <p:sp>
        <p:nvSpPr>
          <p:cNvPr id="5" name="Date Placeholder 3">
            <a:extLst>
              <a:ext uri="{FF2B5EF4-FFF2-40B4-BE49-F238E27FC236}">
                <a16:creationId xmlns:a16="http://schemas.microsoft.com/office/drawing/2014/main" id="{9D583C26-7B4F-452E-B301-114A9E33A29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60-1.png"/>
          <p:cNvPicPr>
            <a:picLocks noGrp="1" noChangeAspect="1"/>
          </p:cNvPicPr>
          <p:nvPr/>
        </p:nvPicPr>
        <p:blipFill>
          <a:blip r:embed="rId2"/>
          <a:stretch>
            <a:fillRect/>
          </a:stretch>
        </p:blipFill>
        <p:spPr bwMode="auto">
          <a:xfrm>
            <a:off x="432816" y="0"/>
            <a:ext cx="8278368" cy="6622694"/>
          </a:xfrm>
          <a:prstGeom prst="rect">
            <a:avLst/>
          </a:prstGeom>
          <a:noFill/>
          <a:ln w="9525">
            <a:noFill/>
            <a:headEnd/>
            <a:tailEnd/>
          </a:ln>
        </p:spPr>
      </p:pic>
      <p:sp>
        <p:nvSpPr>
          <p:cNvPr id="3" name="Date Placeholder 3">
            <a:extLst>
              <a:ext uri="{FF2B5EF4-FFF2-40B4-BE49-F238E27FC236}">
                <a16:creationId xmlns:a16="http://schemas.microsoft.com/office/drawing/2014/main" id="{754047B8-1E06-41A0-AC00-3FD4ED456B5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FF95C8CB-8197-47AD-9110-30B65817449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206</a:t>
            </a:fld>
            <a:endParaRPr lang="en-US"/>
          </a:p>
        </p:txBody>
      </p:sp>
      <p:sp>
        <p:nvSpPr>
          <p:cNvPr id="5" name="Date Placeholder 3">
            <a:extLst>
              <a:ext uri="{FF2B5EF4-FFF2-40B4-BE49-F238E27FC236}">
                <a16:creationId xmlns:a16="http://schemas.microsoft.com/office/drawing/2014/main" id="{56B5E7F2-081C-4893-8C2D-D4A8FB59BF3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61-1.png"/>
          <p:cNvPicPr>
            <a:picLocks noGrp="1" noChangeAspect="1"/>
          </p:cNvPicPr>
          <p:nvPr/>
        </p:nvPicPr>
        <p:blipFill>
          <a:blip r:embed="rId2"/>
          <a:stretch>
            <a:fillRect/>
          </a:stretch>
        </p:blipFill>
        <p:spPr bwMode="auto">
          <a:xfrm>
            <a:off x="455676" y="0"/>
            <a:ext cx="8232648" cy="6586118"/>
          </a:xfrm>
          <a:prstGeom prst="rect">
            <a:avLst/>
          </a:prstGeom>
          <a:noFill/>
          <a:ln w="9525">
            <a:noFill/>
            <a:headEnd/>
            <a:tailEnd/>
          </a:ln>
        </p:spPr>
      </p:pic>
      <p:sp>
        <p:nvSpPr>
          <p:cNvPr id="3" name="Date Placeholder 3">
            <a:extLst>
              <a:ext uri="{FF2B5EF4-FFF2-40B4-BE49-F238E27FC236}">
                <a16:creationId xmlns:a16="http://schemas.microsoft.com/office/drawing/2014/main" id="{A2041C2D-B7D5-44D7-BA6B-5AE47261846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03550F54-5FDE-4AF7-8871-49945C071D8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207</a:t>
            </a:fld>
            <a:endParaRPr lang="en-US"/>
          </a:p>
        </p:txBody>
      </p:sp>
      <p:sp>
        <p:nvSpPr>
          <p:cNvPr id="5" name="Date Placeholder 3">
            <a:extLst>
              <a:ext uri="{FF2B5EF4-FFF2-40B4-BE49-F238E27FC236}">
                <a16:creationId xmlns:a16="http://schemas.microsoft.com/office/drawing/2014/main" id="{074BBBD1-B270-497D-A638-E8DB1B22CD4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62-1.png"/>
          <p:cNvPicPr>
            <a:picLocks noGrp="1" noChangeAspect="1"/>
          </p:cNvPicPr>
          <p:nvPr/>
        </p:nvPicPr>
        <p:blipFill>
          <a:blip r:embed="rId2"/>
          <a:stretch>
            <a:fillRect/>
          </a:stretch>
        </p:blipFill>
        <p:spPr bwMode="auto">
          <a:xfrm>
            <a:off x="419100" y="0"/>
            <a:ext cx="8305800" cy="6644640"/>
          </a:xfrm>
          <a:prstGeom prst="rect">
            <a:avLst/>
          </a:prstGeom>
          <a:noFill/>
          <a:ln w="9525">
            <a:noFill/>
            <a:headEnd/>
            <a:tailEnd/>
          </a:ln>
        </p:spPr>
      </p:pic>
      <p:sp>
        <p:nvSpPr>
          <p:cNvPr id="3" name="Date Placeholder 3">
            <a:extLst>
              <a:ext uri="{FF2B5EF4-FFF2-40B4-BE49-F238E27FC236}">
                <a16:creationId xmlns:a16="http://schemas.microsoft.com/office/drawing/2014/main" id="{E70B6195-C148-4DF9-9944-88286489525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81B78644-9FBB-4195-AFB9-78B00CFBCFD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208</a:t>
            </a:fld>
            <a:endParaRPr lang="en-US"/>
          </a:p>
        </p:txBody>
      </p:sp>
      <p:sp>
        <p:nvSpPr>
          <p:cNvPr id="5" name="Date Placeholder 3">
            <a:extLst>
              <a:ext uri="{FF2B5EF4-FFF2-40B4-BE49-F238E27FC236}">
                <a16:creationId xmlns:a16="http://schemas.microsoft.com/office/drawing/2014/main" id="{2333CC74-04E6-422F-ADED-BA4976508EC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63-1.png"/>
          <p:cNvPicPr>
            <a:picLocks noGrp="1" noChangeAspect="1"/>
          </p:cNvPicPr>
          <p:nvPr/>
        </p:nvPicPr>
        <p:blipFill>
          <a:blip r:embed="rId2"/>
          <a:stretch>
            <a:fillRect/>
          </a:stretch>
        </p:blipFill>
        <p:spPr bwMode="auto">
          <a:xfrm>
            <a:off x="496824" y="0"/>
            <a:ext cx="8150352" cy="6520282"/>
          </a:xfrm>
          <a:prstGeom prst="rect">
            <a:avLst/>
          </a:prstGeom>
          <a:noFill/>
          <a:ln w="9525">
            <a:noFill/>
            <a:headEnd/>
            <a:tailEnd/>
          </a:ln>
        </p:spPr>
      </p:pic>
      <p:sp>
        <p:nvSpPr>
          <p:cNvPr id="3" name="Date Placeholder 3">
            <a:extLst>
              <a:ext uri="{FF2B5EF4-FFF2-40B4-BE49-F238E27FC236}">
                <a16:creationId xmlns:a16="http://schemas.microsoft.com/office/drawing/2014/main" id="{09A1099B-B9AC-4D0F-96F7-A88D2DE1C36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09EB222B-3AEE-40BF-9CB9-A5271C3E3A9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209</a:t>
            </a:fld>
            <a:endParaRPr lang="en-US"/>
          </a:p>
        </p:txBody>
      </p:sp>
      <p:sp>
        <p:nvSpPr>
          <p:cNvPr id="5" name="Date Placeholder 3">
            <a:extLst>
              <a:ext uri="{FF2B5EF4-FFF2-40B4-BE49-F238E27FC236}">
                <a16:creationId xmlns:a16="http://schemas.microsoft.com/office/drawing/2014/main" id="{1F1C9A0C-AD8E-4328-8B77-6EE29AE9BC6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53-1.png"/>
          <p:cNvPicPr>
            <a:picLocks noGrp="1" noChangeAspect="1"/>
          </p:cNvPicPr>
          <p:nvPr/>
        </p:nvPicPr>
        <p:blipFill>
          <a:blip r:embed="rId2"/>
          <a:stretch>
            <a:fillRect/>
          </a:stretch>
        </p:blipFill>
        <p:spPr bwMode="auto">
          <a:xfrm>
            <a:off x="479679" y="155143"/>
            <a:ext cx="8184642" cy="6547714"/>
          </a:xfrm>
          <a:prstGeom prst="rect">
            <a:avLst/>
          </a:prstGeom>
          <a:noFill/>
          <a:ln w="9525">
            <a:noFill/>
            <a:headEnd/>
            <a:tailEnd/>
          </a:ln>
        </p:spPr>
      </p:pic>
      <p:sp>
        <p:nvSpPr>
          <p:cNvPr id="3" name="Date Placeholder 3">
            <a:extLst>
              <a:ext uri="{FF2B5EF4-FFF2-40B4-BE49-F238E27FC236}">
                <a16:creationId xmlns:a16="http://schemas.microsoft.com/office/drawing/2014/main" id="{2EC9DE87-56DB-47D6-89D8-0070729E9611}"/>
              </a:ext>
            </a:extLst>
          </p:cNvPr>
          <p:cNvSpPr>
            <a:spLocks noGrp="1"/>
          </p:cNvSpPr>
          <p:nvPr>
            <p:ph type="dt" sz="half" idx="10"/>
          </p:nvPr>
        </p:nvSpPr>
        <p:spPr>
          <a:xfrm>
            <a:off x="261144" y="6665779"/>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8797FA1-3379-4F9B-87D8-0201ED9D726A}"/>
              </a:ext>
            </a:extLst>
          </p:cNvPr>
          <p:cNvSpPr txBox="1">
            <a:spLocks/>
          </p:cNvSpPr>
          <p:nvPr/>
        </p:nvSpPr>
        <p:spPr>
          <a:xfrm>
            <a:off x="4311650" y="6665779"/>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21</a:t>
            </a:fld>
            <a:endParaRPr lang="en-US"/>
          </a:p>
        </p:txBody>
      </p:sp>
      <p:sp>
        <p:nvSpPr>
          <p:cNvPr id="5" name="Date Placeholder 3">
            <a:extLst>
              <a:ext uri="{FF2B5EF4-FFF2-40B4-BE49-F238E27FC236}">
                <a16:creationId xmlns:a16="http://schemas.microsoft.com/office/drawing/2014/main" id="{D0AE7BA8-FFB4-4F2B-A544-8B8428495E07}"/>
              </a:ext>
            </a:extLst>
          </p:cNvPr>
          <p:cNvSpPr txBox="1">
            <a:spLocks/>
          </p:cNvSpPr>
          <p:nvPr/>
        </p:nvSpPr>
        <p:spPr>
          <a:xfrm>
            <a:off x="6629400" y="6665779"/>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64-1.png"/>
          <p:cNvPicPr>
            <a:picLocks noGrp="1" noChangeAspect="1"/>
          </p:cNvPicPr>
          <p:nvPr/>
        </p:nvPicPr>
        <p:blipFill>
          <a:blip r:embed="rId2"/>
          <a:stretch>
            <a:fillRect/>
          </a:stretch>
        </p:blipFill>
        <p:spPr bwMode="auto">
          <a:xfrm>
            <a:off x="483108" y="0"/>
            <a:ext cx="8177784" cy="6542227"/>
          </a:xfrm>
          <a:prstGeom prst="rect">
            <a:avLst/>
          </a:prstGeom>
          <a:noFill/>
          <a:ln w="9525">
            <a:noFill/>
            <a:headEnd/>
            <a:tailEnd/>
          </a:ln>
        </p:spPr>
      </p:pic>
      <p:sp>
        <p:nvSpPr>
          <p:cNvPr id="3" name="Date Placeholder 3">
            <a:extLst>
              <a:ext uri="{FF2B5EF4-FFF2-40B4-BE49-F238E27FC236}">
                <a16:creationId xmlns:a16="http://schemas.microsoft.com/office/drawing/2014/main" id="{BE303DF2-C7BE-48B1-AB62-E11DEBF44D3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0E603E87-EA65-4742-A4CF-A18CE8C1890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210</a:t>
            </a:fld>
            <a:endParaRPr lang="en-US"/>
          </a:p>
        </p:txBody>
      </p:sp>
      <p:sp>
        <p:nvSpPr>
          <p:cNvPr id="5" name="Date Placeholder 3">
            <a:extLst>
              <a:ext uri="{FF2B5EF4-FFF2-40B4-BE49-F238E27FC236}">
                <a16:creationId xmlns:a16="http://schemas.microsoft.com/office/drawing/2014/main" id="{19932810-8312-4396-B82D-2499534BD75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65-1.png"/>
          <p:cNvPicPr>
            <a:picLocks noGrp="1" noChangeAspect="1"/>
          </p:cNvPicPr>
          <p:nvPr/>
        </p:nvPicPr>
        <p:blipFill>
          <a:blip r:embed="rId2"/>
          <a:stretch>
            <a:fillRect/>
          </a:stretch>
        </p:blipFill>
        <p:spPr bwMode="auto">
          <a:xfrm>
            <a:off x="496824" y="0"/>
            <a:ext cx="8150352" cy="6520282"/>
          </a:xfrm>
          <a:prstGeom prst="rect">
            <a:avLst/>
          </a:prstGeom>
          <a:noFill/>
          <a:ln w="9525">
            <a:noFill/>
            <a:headEnd/>
            <a:tailEnd/>
          </a:ln>
        </p:spPr>
      </p:pic>
      <p:sp>
        <p:nvSpPr>
          <p:cNvPr id="3" name="Date Placeholder 3">
            <a:extLst>
              <a:ext uri="{FF2B5EF4-FFF2-40B4-BE49-F238E27FC236}">
                <a16:creationId xmlns:a16="http://schemas.microsoft.com/office/drawing/2014/main" id="{9A3054E2-2B30-4B21-95A8-6060849CCB5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8E546DA6-1BED-41C3-8B62-747641AC15F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211</a:t>
            </a:fld>
            <a:endParaRPr lang="en-US"/>
          </a:p>
        </p:txBody>
      </p:sp>
      <p:sp>
        <p:nvSpPr>
          <p:cNvPr id="5" name="Date Placeholder 3">
            <a:extLst>
              <a:ext uri="{FF2B5EF4-FFF2-40B4-BE49-F238E27FC236}">
                <a16:creationId xmlns:a16="http://schemas.microsoft.com/office/drawing/2014/main" id="{AA144A6B-DB3D-4B5B-ACD4-845D3F49F6A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66-1.png"/>
          <p:cNvPicPr>
            <a:picLocks noGrp="1" noChangeAspect="1"/>
          </p:cNvPicPr>
          <p:nvPr/>
        </p:nvPicPr>
        <p:blipFill>
          <a:blip r:embed="rId2"/>
          <a:stretch>
            <a:fillRect/>
          </a:stretch>
        </p:blipFill>
        <p:spPr bwMode="auto">
          <a:xfrm>
            <a:off x="455676" y="0"/>
            <a:ext cx="8232648" cy="6586118"/>
          </a:xfrm>
          <a:prstGeom prst="rect">
            <a:avLst/>
          </a:prstGeom>
          <a:noFill/>
          <a:ln w="9525">
            <a:noFill/>
            <a:headEnd/>
            <a:tailEnd/>
          </a:ln>
        </p:spPr>
      </p:pic>
      <p:sp>
        <p:nvSpPr>
          <p:cNvPr id="3" name="Date Placeholder 3">
            <a:extLst>
              <a:ext uri="{FF2B5EF4-FFF2-40B4-BE49-F238E27FC236}">
                <a16:creationId xmlns:a16="http://schemas.microsoft.com/office/drawing/2014/main" id="{C5C4E9B6-EB49-4B42-818F-F34C96B9C49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225F976-5F14-4258-94EE-492124E8620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212</a:t>
            </a:fld>
            <a:endParaRPr lang="en-US"/>
          </a:p>
        </p:txBody>
      </p:sp>
      <p:sp>
        <p:nvSpPr>
          <p:cNvPr id="5" name="Date Placeholder 3">
            <a:extLst>
              <a:ext uri="{FF2B5EF4-FFF2-40B4-BE49-F238E27FC236}">
                <a16:creationId xmlns:a16="http://schemas.microsoft.com/office/drawing/2014/main" id="{BD1968CC-D366-417C-9483-0B80A1BCAAA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67-1.png"/>
          <p:cNvPicPr>
            <a:picLocks noGrp="1" noChangeAspect="1"/>
          </p:cNvPicPr>
          <p:nvPr/>
        </p:nvPicPr>
        <p:blipFill>
          <a:blip r:embed="rId2"/>
          <a:stretch>
            <a:fillRect/>
          </a:stretch>
        </p:blipFill>
        <p:spPr bwMode="auto">
          <a:xfrm>
            <a:off x="556260" y="0"/>
            <a:ext cx="8031480" cy="6425184"/>
          </a:xfrm>
          <a:prstGeom prst="rect">
            <a:avLst/>
          </a:prstGeom>
          <a:noFill/>
          <a:ln w="9525">
            <a:noFill/>
            <a:headEnd/>
            <a:tailEnd/>
          </a:ln>
        </p:spPr>
      </p:pic>
      <p:sp>
        <p:nvSpPr>
          <p:cNvPr id="3" name="Date Placeholder 3">
            <a:extLst>
              <a:ext uri="{FF2B5EF4-FFF2-40B4-BE49-F238E27FC236}">
                <a16:creationId xmlns:a16="http://schemas.microsoft.com/office/drawing/2014/main" id="{65982441-D591-44E4-8F45-DF4629B151E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BA5FDC68-C274-40B6-BE36-AEB75345F48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213</a:t>
            </a:fld>
            <a:endParaRPr lang="en-US"/>
          </a:p>
        </p:txBody>
      </p:sp>
      <p:sp>
        <p:nvSpPr>
          <p:cNvPr id="5" name="Date Placeholder 3">
            <a:extLst>
              <a:ext uri="{FF2B5EF4-FFF2-40B4-BE49-F238E27FC236}">
                <a16:creationId xmlns:a16="http://schemas.microsoft.com/office/drawing/2014/main" id="{003F4B5A-E0B4-43D9-8D7F-3A6E4257861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68-1.png"/>
          <p:cNvPicPr>
            <a:picLocks noGrp="1" noChangeAspect="1"/>
          </p:cNvPicPr>
          <p:nvPr/>
        </p:nvPicPr>
        <p:blipFill>
          <a:blip r:embed="rId2"/>
          <a:stretch>
            <a:fillRect/>
          </a:stretch>
        </p:blipFill>
        <p:spPr bwMode="auto">
          <a:xfrm>
            <a:off x="633984" y="0"/>
            <a:ext cx="7876032" cy="6300826"/>
          </a:xfrm>
          <a:prstGeom prst="rect">
            <a:avLst/>
          </a:prstGeom>
          <a:noFill/>
          <a:ln w="9525">
            <a:noFill/>
            <a:headEnd/>
            <a:tailEnd/>
          </a:ln>
        </p:spPr>
      </p:pic>
      <p:sp>
        <p:nvSpPr>
          <p:cNvPr id="3" name="Date Placeholder 3">
            <a:extLst>
              <a:ext uri="{FF2B5EF4-FFF2-40B4-BE49-F238E27FC236}">
                <a16:creationId xmlns:a16="http://schemas.microsoft.com/office/drawing/2014/main" id="{735CD0C9-425F-46A9-8910-BA4D5665446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0BFEE1BA-6E1A-4E3C-ADF6-BA844D49D3D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214</a:t>
            </a:fld>
            <a:endParaRPr lang="en-US"/>
          </a:p>
        </p:txBody>
      </p:sp>
      <p:sp>
        <p:nvSpPr>
          <p:cNvPr id="5" name="Date Placeholder 3">
            <a:extLst>
              <a:ext uri="{FF2B5EF4-FFF2-40B4-BE49-F238E27FC236}">
                <a16:creationId xmlns:a16="http://schemas.microsoft.com/office/drawing/2014/main" id="{FD945303-DFC8-4E60-939F-FEFF4CD1E22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69-1.png"/>
          <p:cNvPicPr>
            <a:picLocks noGrp="1" noChangeAspect="1"/>
          </p:cNvPicPr>
          <p:nvPr/>
        </p:nvPicPr>
        <p:blipFill>
          <a:blip r:embed="rId2"/>
          <a:stretch>
            <a:fillRect/>
          </a:stretch>
        </p:blipFill>
        <p:spPr bwMode="auto">
          <a:xfrm>
            <a:off x="615696" y="0"/>
            <a:ext cx="7912608" cy="6330086"/>
          </a:xfrm>
          <a:prstGeom prst="rect">
            <a:avLst/>
          </a:prstGeom>
          <a:noFill/>
          <a:ln w="9525">
            <a:noFill/>
            <a:headEnd/>
            <a:tailEnd/>
          </a:ln>
        </p:spPr>
      </p:pic>
      <p:sp>
        <p:nvSpPr>
          <p:cNvPr id="3" name="Date Placeholder 3">
            <a:extLst>
              <a:ext uri="{FF2B5EF4-FFF2-40B4-BE49-F238E27FC236}">
                <a16:creationId xmlns:a16="http://schemas.microsoft.com/office/drawing/2014/main" id="{D32F4E27-BF71-4B67-8911-BD76563AEC6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CD248A7-4E8A-4847-BBB0-1251BBE5C9E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215</a:t>
            </a:fld>
            <a:endParaRPr lang="en-US"/>
          </a:p>
        </p:txBody>
      </p:sp>
      <p:sp>
        <p:nvSpPr>
          <p:cNvPr id="5" name="Date Placeholder 3">
            <a:extLst>
              <a:ext uri="{FF2B5EF4-FFF2-40B4-BE49-F238E27FC236}">
                <a16:creationId xmlns:a16="http://schemas.microsoft.com/office/drawing/2014/main" id="{23DAA70C-5D75-43AA-BA0B-11943B66C6D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70-1.png"/>
          <p:cNvPicPr>
            <a:picLocks noGrp="1" noChangeAspect="1"/>
          </p:cNvPicPr>
          <p:nvPr/>
        </p:nvPicPr>
        <p:blipFill>
          <a:blip r:embed="rId2"/>
          <a:stretch>
            <a:fillRect/>
          </a:stretch>
        </p:blipFill>
        <p:spPr bwMode="auto">
          <a:xfrm>
            <a:off x="505968" y="0"/>
            <a:ext cx="8132064" cy="6505651"/>
          </a:xfrm>
          <a:prstGeom prst="rect">
            <a:avLst/>
          </a:prstGeom>
          <a:noFill/>
          <a:ln w="9525">
            <a:noFill/>
            <a:headEnd/>
            <a:tailEnd/>
          </a:ln>
        </p:spPr>
      </p:pic>
      <p:sp>
        <p:nvSpPr>
          <p:cNvPr id="3" name="Date Placeholder 3">
            <a:extLst>
              <a:ext uri="{FF2B5EF4-FFF2-40B4-BE49-F238E27FC236}">
                <a16:creationId xmlns:a16="http://schemas.microsoft.com/office/drawing/2014/main" id="{14CCA4B0-F995-48B7-9F97-EA56D64D118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02CDDBE-18EC-4549-A119-23429747A7C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216</a:t>
            </a:fld>
            <a:endParaRPr lang="en-US"/>
          </a:p>
        </p:txBody>
      </p:sp>
      <p:sp>
        <p:nvSpPr>
          <p:cNvPr id="5" name="Date Placeholder 3">
            <a:extLst>
              <a:ext uri="{FF2B5EF4-FFF2-40B4-BE49-F238E27FC236}">
                <a16:creationId xmlns:a16="http://schemas.microsoft.com/office/drawing/2014/main" id="{2840B4F3-276C-403A-B0B7-FB2665AA230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71-1.png"/>
          <p:cNvPicPr>
            <a:picLocks noGrp="1" noChangeAspect="1"/>
          </p:cNvPicPr>
          <p:nvPr/>
        </p:nvPicPr>
        <p:blipFill>
          <a:blip r:embed="rId2"/>
          <a:stretch>
            <a:fillRect/>
          </a:stretch>
        </p:blipFill>
        <p:spPr bwMode="auto">
          <a:xfrm>
            <a:off x="483108" y="0"/>
            <a:ext cx="8177784" cy="6542227"/>
          </a:xfrm>
          <a:prstGeom prst="rect">
            <a:avLst/>
          </a:prstGeom>
          <a:noFill/>
          <a:ln w="9525">
            <a:noFill/>
            <a:headEnd/>
            <a:tailEnd/>
          </a:ln>
        </p:spPr>
      </p:pic>
      <p:sp>
        <p:nvSpPr>
          <p:cNvPr id="3" name="Date Placeholder 3">
            <a:extLst>
              <a:ext uri="{FF2B5EF4-FFF2-40B4-BE49-F238E27FC236}">
                <a16:creationId xmlns:a16="http://schemas.microsoft.com/office/drawing/2014/main" id="{8B0B8CCF-C0D5-4D5F-8A3E-2B125F35248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3488938-0FEC-4B33-BA19-2F83B17FBC9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217</a:t>
            </a:fld>
            <a:endParaRPr lang="en-US"/>
          </a:p>
        </p:txBody>
      </p:sp>
      <p:sp>
        <p:nvSpPr>
          <p:cNvPr id="5" name="Date Placeholder 3">
            <a:extLst>
              <a:ext uri="{FF2B5EF4-FFF2-40B4-BE49-F238E27FC236}">
                <a16:creationId xmlns:a16="http://schemas.microsoft.com/office/drawing/2014/main" id="{84715A85-715B-4F98-B640-5EA956A6661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72-1.png"/>
          <p:cNvPicPr>
            <a:picLocks noGrp="1" noChangeAspect="1"/>
          </p:cNvPicPr>
          <p:nvPr/>
        </p:nvPicPr>
        <p:blipFill>
          <a:blip r:embed="rId2"/>
          <a:stretch>
            <a:fillRect/>
          </a:stretch>
        </p:blipFill>
        <p:spPr bwMode="auto">
          <a:xfrm>
            <a:off x="542544" y="0"/>
            <a:ext cx="8058912" cy="6447130"/>
          </a:xfrm>
          <a:prstGeom prst="rect">
            <a:avLst/>
          </a:prstGeom>
          <a:noFill/>
          <a:ln w="9525">
            <a:noFill/>
            <a:headEnd/>
            <a:tailEnd/>
          </a:ln>
        </p:spPr>
      </p:pic>
      <p:sp>
        <p:nvSpPr>
          <p:cNvPr id="3" name="Date Placeholder 3">
            <a:extLst>
              <a:ext uri="{FF2B5EF4-FFF2-40B4-BE49-F238E27FC236}">
                <a16:creationId xmlns:a16="http://schemas.microsoft.com/office/drawing/2014/main" id="{30C894F0-EDEA-4C68-A1FF-5A3969A4C10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9A0C0F3F-C403-45B4-BFA4-8A2EF57B22B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218</a:t>
            </a:fld>
            <a:endParaRPr lang="en-US"/>
          </a:p>
        </p:txBody>
      </p:sp>
      <p:sp>
        <p:nvSpPr>
          <p:cNvPr id="5" name="Date Placeholder 3">
            <a:extLst>
              <a:ext uri="{FF2B5EF4-FFF2-40B4-BE49-F238E27FC236}">
                <a16:creationId xmlns:a16="http://schemas.microsoft.com/office/drawing/2014/main" id="{445588C8-6410-416E-A029-AF8D3C54B1B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73-1.png"/>
          <p:cNvPicPr>
            <a:picLocks noGrp="1" noChangeAspect="1"/>
          </p:cNvPicPr>
          <p:nvPr/>
        </p:nvPicPr>
        <p:blipFill>
          <a:blip r:embed="rId2"/>
          <a:stretch>
            <a:fillRect/>
          </a:stretch>
        </p:blipFill>
        <p:spPr bwMode="auto">
          <a:xfrm>
            <a:off x="505968" y="0"/>
            <a:ext cx="8132064" cy="6505651"/>
          </a:xfrm>
          <a:prstGeom prst="rect">
            <a:avLst/>
          </a:prstGeom>
          <a:noFill/>
          <a:ln w="9525">
            <a:noFill/>
            <a:headEnd/>
            <a:tailEnd/>
          </a:ln>
        </p:spPr>
      </p:pic>
      <p:sp>
        <p:nvSpPr>
          <p:cNvPr id="3" name="Date Placeholder 3">
            <a:extLst>
              <a:ext uri="{FF2B5EF4-FFF2-40B4-BE49-F238E27FC236}">
                <a16:creationId xmlns:a16="http://schemas.microsoft.com/office/drawing/2014/main" id="{A51D597C-0326-46AE-847F-3ABC60AAEBC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EF456CE-BFCA-4B7D-8909-D55324C68AB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219</a:t>
            </a:fld>
            <a:endParaRPr lang="en-US"/>
          </a:p>
        </p:txBody>
      </p:sp>
      <p:sp>
        <p:nvSpPr>
          <p:cNvPr id="5" name="Date Placeholder 3">
            <a:extLst>
              <a:ext uri="{FF2B5EF4-FFF2-40B4-BE49-F238E27FC236}">
                <a16:creationId xmlns:a16="http://schemas.microsoft.com/office/drawing/2014/main" id="{EEB80268-BEB9-4579-8FA4-1CA584B2BAF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55-1.png"/>
          <p:cNvPicPr>
            <a:picLocks noGrp="1" noChangeAspect="1"/>
          </p:cNvPicPr>
          <p:nvPr/>
        </p:nvPicPr>
        <p:blipFill>
          <a:blip r:embed="rId2"/>
          <a:stretch>
            <a:fillRect/>
          </a:stretch>
        </p:blipFill>
        <p:spPr bwMode="auto">
          <a:xfrm>
            <a:off x="445389" y="127711"/>
            <a:ext cx="8253222" cy="6602578"/>
          </a:xfrm>
          <a:prstGeom prst="rect">
            <a:avLst/>
          </a:prstGeom>
          <a:noFill/>
          <a:ln w="9525">
            <a:noFill/>
            <a:headEnd/>
            <a:tailEnd/>
          </a:ln>
        </p:spPr>
      </p:pic>
      <p:sp>
        <p:nvSpPr>
          <p:cNvPr id="3" name="Date Placeholder 3">
            <a:extLst>
              <a:ext uri="{FF2B5EF4-FFF2-40B4-BE49-F238E27FC236}">
                <a16:creationId xmlns:a16="http://schemas.microsoft.com/office/drawing/2014/main" id="{A208FAFA-AD15-4B93-9F9C-CBD769696E68}"/>
              </a:ext>
            </a:extLst>
          </p:cNvPr>
          <p:cNvSpPr>
            <a:spLocks noGrp="1"/>
          </p:cNvSpPr>
          <p:nvPr>
            <p:ph type="dt" sz="half" idx="10"/>
          </p:nvPr>
        </p:nvSpPr>
        <p:spPr>
          <a:xfrm>
            <a:off x="261144" y="664775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5C862D29-D563-450C-85D3-54B3454A46E1}"/>
              </a:ext>
            </a:extLst>
          </p:cNvPr>
          <p:cNvSpPr txBox="1">
            <a:spLocks/>
          </p:cNvSpPr>
          <p:nvPr/>
        </p:nvSpPr>
        <p:spPr>
          <a:xfrm>
            <a:off x="4311650" y="664775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22</a:t>
            </a:fld>
            <a:endParaRPr lang="en-US"/>
          </a:p>
        </p:txBody>
      </p:sp>
      <p:sp>
        <p:nvSpPr>
          <p:cNvPr id="5" name="Date Placeholder 3">
            <a:extLst>
              <a:ext uri="{FF2B5EF4-FFF2-40B4-BE49-F238E27FC236}">
                <a16:creationId xmlns:a16="http://schemas.microsoft.com/office/drawing/2014/main" id="{76E4F447-4E1F-4478-BB01-F080D4639D70}"/>
              </a:ext>
            </a:extLst>
          </p:cNvPr>
          <p:cNvSpPr txBox="1">
            <a:spLocks/>
          </p:cNvSpPr>
          <p:nvPr/>
        </p:nvSpPr>
        <p:spPr>
          <a:xfrm>
            <a:off x="6629400" y="664775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74-1.png"/>
          <p:cNvPicPr>
            <a:picLocks noGrp="1" noChangeAspect="1"/>
          </p:cNvPicPr>
          <p:nvPr/>
        </p:nvPicPr>
        <p:blipFill>
          <a:blip r:embed="rId2"/>
          <a:stretch>
            <a:fillRect/>
          </a:stretch>
        </p:blipFill>
        <p:spPr bwMode="auto">
          <a:xfrm>
            <a:off x="441960" y="0"/>
            <a:ext cx="8260080" cy="6608064"/>
          </a:xfrm>
          <a:prstGeom prst="rect">
            <a:avLst/>
          </a:prstGeom>
          <a:noFill/>
          <a:ln w="9525">
            <a:noFill/>
            <a:headEnd/>
            <a:tailEnd/>
          </a:ln>
        </p:spPr>
      </p:pic>
      <p:sp>
        <p:nvSpPr>
          <p:cNvPr id="3" name="Date Placeholder 3">
            <a:extLst>
              <a:ext uri="{FF2B5EF4-FFF2-40B4-BE49-F238E27FC236}">
                <a16:creationId xmlns:a16="http://schemas.microsoft.com/office/drawing/2014/main" id="{D7F4DEAB-2D79-43D4-8265-019DC158B87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8D686288-B229-45EC-8EF7-2329D2EEB78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220</a:t>
            </a:fld>
            <a:endParaRPr lang="en-US"/>
          </a:p>
        </p:txBody>
      </p:sp>
      <p:sp>
        <p:nvSpPr>
          <p:cNvPr id="5" name="Date Placeholder 3">
            <a:extLst>
              <a:ext uri="{FF2B5EF4-FFF2-40B4-BE49-F238E27FC236}">
                <a16:creationId xmlns:a16="http://schemas.microsoft.com/office/drawing/2014/main" id="{98111616-F715-4520-B5C6-00C2B4C162C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75-1.png"/>
          <p:cNvPicPr>
            <a:picLocks noGrp="1" noChangeAspect="1"/>
          </p:cNvPicPr>
          <p:nvPr/>
        </p:nvPicPr>
        <p:blipFill>
          <a:blip r:embed="rId2"/>
          <a:stretch>
            <a:fillRect/>
          </a:stretch>
        </p:blipFill>
        <p:spPr bwMode="auto">
          <a:xfrm>
            <a:off x="469392" y="0"/>
            <a:ext cx="8205216" cy="6564173"/>
          </a:xfrm>
          <a:prstGeom prst="rect">
            <a:avLst/>
          </a:prstGeom>
          <a:noFill/>
          <a:ln w="9525">
            <a:noFill/>
            <a:headEnd/>
            <a:tailEnd/>
          </a:ln>
        </p:spPr>
      </p:pic>
      <p:sp>
        <p:nvSpPr>
          <p:cNvPr id="3" name="Date Placeholder 3">
            <a:extLst>
              <a:ext uri="{FF2B5EF4-FFF2-40B4-BE49-F238E27FC236}">
                <a16:creationId xmlns:a16="http://schemas.microsoft.com/office/drawing/2014/main" id="{820C3F44-F214-4FF5-96C2-B829E9C0F85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3BAD473-DCA2-4DBD-ACD8-DBA9D3BD240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221</a:t>
            </a:fld>
            <a:endParaRPr lang="en-US"/>
          </a:p>
        </p:txBody>
      </p:sp>
      <p:sp>
        <p:nvSpPr>
          <p:cNvPr id="5" name="Date Placeholder 3">
            <a:extLst>
              <a:ext uri="{FF2B5EF4-FFF2-40B4-BE49-F238E27FC236}">
                <a16:creationId xmlns:a16="http://schemas.microsoft.com/office/drawing/2014/main" id="{54513ADB-D4B6-4A02-9AD5-62ABA1E3683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76-1.png"/>
          <p:cNvPicPr>
            <a:picLocks noGrp="1" noChangeAspect="1"/>
          </p:cNvPicPr>
          <p:nvPr/>
        </p:nvPicPr>
        <p:blipFill>
          <a:blip r:embed="rId2"/>
          <a:stretch>
            <a:fillRect/>
          </a:stretch>
        </p:blipFill>
        <p:spPr bwMode="auto">
          <a:xfrm>
            <a:off x="492252" y="0"/>
            <a:ext cx="8159496" cy="6527597"/>
          </a:xfrm>
          <a:prstGeom prst="rect">
            <a:avLst/>
          </a:prstGeom>
          <a:noFill/>
          <a:ln w="9525">
            <a:noFill/>
            <a:headEnd/>
            <a:tailEnd/>
          </a:ln>
        </p:spPr>
      </p:pic>
      <p:sp>
        <p:nvSpPr>
          <p:cNvPr id="3" name="Date Placeholder 3">
            <a:extLst>
              <a:ext uri="{FF2B5EF4-FFF2-40B4-BE49-F238E27FC236}">
                <a16:creationId xmlns:a16="http://schemas.microsoft.com/office/drawing/2014/main" id="{0C0F4A8A-B37F-4A2F-8B6C-121DE420688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3E8CFB8-2768-4C05-BAAF-B37BA0609BD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222</a:t>
            </a:fld>
            <a:endParaRPr lang="en-US"/>
          </a:p>
        </p:txBody>
      </p:sp>
      <p:sp>
        <p:nvSpPr>
          <p:cNvPr id="5" name="Date Placeholder 3">
            <a:extLst>
              <a:ext uri="{FF2B5EF4-FFF2-40B4-BE49-F238E27FC236}">
                <a16:creationId xmlns:a16="http://schemas.microsoft.com/office/drawing/2014/main" id="{F31BEEAB-33CB-4607-9023-13452E1A113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78-1.png"/>
          <p:cNvPicPr>
            <a:picLocks noGrp="1" noChangeAspect="1"/>
          </p:cNvPicPr>
          <p:nvPr/>
        </p:nvPicPr>
        <p:blipFill>
          <a:blip r:embed="rId2"/>
          <a:stretch>
            <a:fillRect/>
          </a:stretch>
        </p:blipFill>
        <p:spPr bwMode="auto">
          <a:xfrm>
            <a:off x="419100" y="0"/>
            <a:ext cx="8305800" cy="6644640"/>
          </a:xfrm>
          <a:prstGeom prst="rect">
            <a:avLst/>
          </a:prstGeom>
          <a:noFill/>
          <a:ln w="9525">
            <a:noFill/>
            <a:headEnd/>
            <a:tailEnd/>
          </a:ln>
        </p:spPr>
      </p:pic>
      <p:sp>
        <p:nvSpPr>
          <p:cNvPr id="3" name="Date Placeholder 3">
            <a:extLst>
              <a:ext uri="{FF2B5EF4-FFF2-40B4-BE49-F238E27FC236}">
                <a16:creationId xmlns:a16="http://schemas.microsoft.com/office/drawing/2014/main" id="{7802451F-4395-4B24-8C2A-188EF238F09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8D9ED216-428F-4333-AA5B-761D5DC8253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223</a:t>
            </a:fld>
            <a:endParaRPr lang="en-US"/>
          </a:p>
        </p:txBody>
      </p:sp>
      <p:sp>
        <p:nvSpPr>
          <p:cNvPr id="5" name="Date Placeholder 3">
            <a:extLst>
              <a:ext uri="{FF2B5EF4-FFF2-40B4-BE49-F238E27FC236}">
                <a16:creationId xmlns:a16="http://schemas.microsoft.com/office/drawing/2014/main" id="{9DFEAD8A-456C-4DEE-A9C2-697B528A7B8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79-1.png"/>
          <p:cNvPicPr>
            <a:picLocks noGrp="1" noChangeAspect="1"/>
          </p:cNvPicPr>
          <p:nvPr/>
        </p:nvPicPr>
        <p:blipFill>
          <a:blip r:embed="rId2"/>
          <a:stretch>
            <a:fillRect/>
          </a:stretch>
        </p:blipFill>
        <p:spPr bwMode="auto">
          <a:xfrm>
            <a:off x="524256" y="0"/>
            <a:ext cx="8095488" cy="6476390"/>
          </a:xfrm>
          <a:prstGeom prst="rect">
            <a:avLst/>
          </a:prstGeom>
          <a:noFill/>
          <a:ln w="9525">
            <a:noFill/>
            <a:headEnd/>
            <a:tailEnd/>
          </a:ln>
        </p:spPr>
      </p:pic>
      <p:sp>
        <p:nvSpPr>
          <p:cNvPr id="3" name="Date Placeholder 3">
            <a:extLst>
              <a:ext uri="{FF2B5EF4-FFF2-40B4-BE49-F238E27FC236}">
                <a16:creationId xmlns:a16="http://schemas.microsoft.com/office/drawing/2014/main" id="{652F94C8-F738-49F0-BD60-A94B7F48512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DBDF3FC-B74F-459F-9EBC-BDABA5B7882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224</a:t>
            </a:fld>
            <a:endParaRPr lang="en-US"/>
          </a:p>
        </p:txBody>
      </p:sp>
      <p:sp>
        <p:nvSpPr>
          <p:cNvPr id="5" name="Date Placeholder 3">
            <a:extLst>
              <a:ext uri="{FF2B5EF4-FFF2-40B4-BE49-F238E27FC236}">
                <a16:creationId xmlns:a16="http://schemas.microsoft.com/office/drawing/2014/main" id="{AD326C66-143D-497C-8027-A7BBBCDE42F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80-1.png"/>
          <p:cNvPicPr>
            <a:picLocks noGrp="1" noChangeAspect="1"/>
          </p:cNvPicPr>
          <p:nvPr/>
        </p:nvPicPr>
        <p:blipFill>
          <a:blip r:embed="rId2"/>
          <a:stretch>
            <a:fillRect/>
          </a:stretch>
        </p:blipFill>
        <p:spPr bwMode="auto">
          <a:xfrm>
            <a:off x="391668" y="0"/>
            <a:ext cx="8360664" cy="6688531"/>
          </a:xfrm>
          <a:prstGeom prst="rect">
            <a:avLst/>
          </a:prstGeom>
          <a:noFill/>
          <a:ln w="9525">
            <a:noFill/>
            <a:headEnd/>
            <a:tailEnd/>
          </a:ln>
        </p:spPr>
      </p:pic>
      <p:sp>
        <p:nvSpPr>
          <p:cNvPr id="3" name="Date Placeholder 3">
            <a:extLst>
              <a:ext uri="{FF2B5EF4-FFF2-40B4-BE49-F238E27FC236}">
                <a16:creationId xmlns:a16="http://schemas.microsoft.com/office/drawing/2014/main" id="{8D870561-0736-458C-98B1-EDA9818E508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A39F680C-ABA2-40A4-8E63-C5CAE7DED24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225</a:t>
            </a:fld>
            <a:endParaRPr lang="en-US"/>
          </a:p>
        </p:txBody>
      </p:sp>
      <p:sp>
        <p:nvSpPr>
          <p:cNvPr id="5" name="Date Placeholder 3">
            <a:extLst>
              <a:ext uri="{FF2B5EF4-FFF2-40B4-BE49-F238E27FC236}">
                <a16:creationId xmlns:a16="http://schemas.microsoft.com/office/drawing/2014/main" id="{2FD6EB2C-6282-4747-8FA7-9EC11DD7293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81-1.png"/>
          <p:cNvPicPr>
            <a:picLocks noGrp="1" noChangeAspect="1"/>
          </p:cNvPicPr>
          <p:nvPr/>
        </p:nvPicPr>
        <p:blipFill>
          <a:blip r:embed="rId2"/>
          <a:stretch>
            <a:fillRect/>
          </a:stretch>
        </p:blipFill>
        <p:spPr bwMode="auto">
          <a:xfrm>
            <a:off x="464820" y="0"/>
            <a:ext cx="8214360" cy="6571488"/>
          </a:xfrm>
          <a:prstGeom prst="rect">
            <a:avLst/>
          </a:prstGeom>
          <a:noFill/>
          <a:ln w="9525">
            <a:noFill/>
            <a:headEnd/>
            <a:tailEnd/>
          </a:ln>
        </p:spPr>
      </p:pic>
      <p:sp>
        <p:nvSpPr>
          <p:cNvPr id="3" name="Date Placeholder 3">
            <a:extLst>
              <a:ext uri="{FF2B5EF4-FFF2-40B4-BE49-F238E27FC236}">
                <a16:creationId xmlns:a16="http://schemas.microsoft.com/office/drawing/2014/main" id="{87D57F9C-F623-4392-8897-ED40E39BD20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C893AA1-BDC7-4279-A1A1-6430E6DF7EB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226</a:t>
            </a:fld>
            <a:endParaRPr lang="en-US"/>
          </a:p>
        </p:txBody>
      </p:sp>
      <p:sp>
        <p:nvSpPr>
          <p:cNvPr id="5" name="Date Placeholder 3">
            <a:extLst>
              <a:ext uri="{FF2B5EF4-FFF2-40B4-BE49-F238E27FC236}">
                <a16:creationId xmlns:a16="http://schemas.microsoft.com/office/drawing/2014/main" id="{033E1265-9349-4D2E-A6AD-F1022CA8C93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82-1.png"/>
          <p:cNvPicPr>
            <a:picLocks noGrp="1" noChangeAspect="1"/>
          </p:cNvPicPr>
          <p:nvPr/>
        </p:nvPicPr>
        <p:blipFill>
          <a:blip r:embed="rId2"/>
          <a:stretch>
            <a:fillRect/>
          </a:stretch>
        </p:blipFill>
        <p:spPr bwMode="auto">
          <a:xfrm>
            <a:off x="574548" y="0"/>
            <a:ext cx="7994904" cy="6395923"/>
          </a:xfrm>
          <a:prstGeom prst="rect">
            <a:avLst/>
          </a:prstGeom>
          <a:noFill/>
          <a:ln w="9525">
            <a:noFill/>
            <a:headEnd/>
            <a:tailEnd/>
          </a:ln>
        </p:spPr>
      </p:pic>
      <p:sp>
        <p:nvSpPr>
          <p:cNvPr id="3" name="Date Placeholder 3">
            <a:extLst>
              <a:ext uri="{FF2B5EF4-FFF2-40B4-BE49-F238E27FC236}">
                <a16:creationId xmlns:a16="http://schemas.microsoft.com/office/drawing/2014/main" id="{BF1D4CDA-55B2-4012-BEFB-580F767EE55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93B4168A-ECEA-4160-881D-09133DD93A2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227</a:t>
            </a:fld>
            <a:endParaRPr lang="en-US"/>
          </a:p>
        </p:txBody>
      </p:sp>
      <p:sp>
        <p:nvSpPr>
          <p:cNvPr id="5" name="Date Placeholder 3">
            <a:extLst>
              <a:ext uri="{FF2B5EF4-FFF2-40B4-BE49-F238E27FC236}">
                <a16:creationId xmlns:a16="http://schemas.microsoft.com/office/drawing/2014/main" id="{D47B7536-F86E-46F4-9A8B-372884F1D33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83-1.png"/>
          <p:cNvPicPr>
            <a:picLocks noGrp="1" noChangeAspect="1"/>
          </p:cNvPicPr>
          <p:nvPr/>
        </p:nvPicPr>
        <p:blipFill>
          <a:blip r:embed="rId2"/>
          <a:stretch>
            <a:fillRect/>
          </a:stretch>
        </p:blipFill>
        <p:spPr bwMode="auto">
          <a:xfrm>
            <a:off x="464820" y="94291"/>
            <a:ext cx="8214360" cy="6571488"/>
          </a:xfrm>
          <a:prstGeom prst="rect">
            <a:avLst/>
          </a:prstGeom>
          <a:noFill/>
          <a:ln w="9525">
            <a:noFill/>
            <a:headEnd/>
            <a:tailEnd/>
          </a:ln>
        </p:spPr>
      </p:pic>
      <p:sp>
        <p:nvSpPr>
          <p:cNvPr id="3" name="Date Placeholder 3">
            <a:extLst>
              <a:ext uri="{FF2B5EF4-FFF2-40B4-BE49-F238E27FC236}">
                <a16:creationId xmlns:a16="http://schemas.microsoft.com/office/drawing/2014/main" id="{B2063E40-0460-464C-A54B-5BCCD15DFAF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039A6026-F96B-47F8-BB01-4DF8C35AF0D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228</a:t>
            </a:fld>
            <a:endParaRPr lang="en-US"/>
          </a:p>
        </p:txBody>
      </p:sp>
      <p:sp>
        <p:nvSpPr>
          <p:cNvPr id="5" name="Date Placeholder 3">
            <a:extLst>
              <a:ext uri="{FF2B5EF4-FFF2-40B4-BE49-F238E27FC236}">
                <a16:creationId xmlns:a16="http://schemas.microsoft.com/office/drawing/2014/main" id="{0E6FBB81-6F73-4D4D-A268-B3C4D45DABD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84-1.png"/>
          <p:cNvPicPr>
            <a:picLocks noGrp="1" noChangeAspect="1"/>
          </p:cNvPicPr>
          <p:nvPr/>
        </p:nvPicPr>
        <p:blipFill>
          <a:blip r:embed="rId2"/>
          <a:stretch>
            <a:fillRect/>
          </a:stretch>
        </p:blipFill>
        <p:spPr bwMode="auto">
          <a:xfrm>
            <a:off x="487680" y="0"/>
            <a:ext cx="8168640" cy="6534912"/>
          </a:xfrm>
          <a:prstGeom prst="rect">
            <a:avLst/>
          </a:prstGeom>
          <a:noFill/>
          <a:ln w="9525">
            <a:noFill/>
            <a:headEnd/>
            <a:tailEnd/>
          </a:ln>
        </p:spPr>
      </p:pic>
      <p:sp>
        <p:nvSpPr>
          <p:cNvPr id="3" name="Date Placeholder 3">
            <a:extLst>
              <a:ext uri="{FF2B5EF4-FFF2-40B4-BE49-F238E27FC236}">
                <a16:creationId xmlns:a16="http://schemas.microsoft.com/office/drawing/2014/main" id="{0DBA2989-595B-43CC-B349-A05DF8A1931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14B2E4C-E6FB-4F80-AC22-E587A1FB683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229</a:t>
            </a:fld>
            <a:endParaRPr lang="en-US"/>
          </a:p>
        </p:txBody>
      </p:sp>
      <p:sp>
        <p:nvSpPr>
          <p:cNvPr id="5" name="Date Placeholder 3">
            <a:extLst>
              <a:ext uri="{FF2B5EF4-FFF2-40B4-BE49-F238E27FC236}">
                <a16:creationId xmlns:a16="http://schemas.microsoft.com/office/drawing/2014/main" id="{33CFE036-4929-4B9D-83B7-82D20D8527A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56-1.png"/>
          <p:cNvPicPr>
            <a:picLocks noGrp="1" noChangeAspect="1"/>
          </p:cNvPicPr>
          <p:nvPr/>
        </p:nvPicPr>
        <p:blipFill>
          <a:blip r:embed="rId2"/>
          <a:stretch>
            <a:fillRect/>
          </a:stretch>
        </p:blipFill>
        <p:spPr bwMode="auto">
          <a:xfrm>
            <a:off x="492252" y="165201"/>
            <a:ext cx="8159496" cy="6527597"/>
          </a:xfrm>
          <a:prstGeom prst="rect">
            <a:avLst/>
          </a:prstGeom>
          <a:noFill/>
          <a:ln w="9525">
            <a:noFill/>
            <a:headEnd/>
            <a:tailEnd/>
          </a:ln>
        </p:spPr>
      </p:pic>
      <p:sp>
        <p:nvSpPr>
          <p:cNvPr id="3" name="Date Placeholder 3">
            <a:extLst>
              <a:ext uri="{FF2B5EF4-FFF2-40B4-BE49-F238E27FC236}">
                <a16:creationId xmlns:a16="http://schemas.microsoft.com/office/drawing/2014/main" id="{F5F212B7-8B21-43D7-9B45-C42EBA4E72D4}"/>
              </a:ext>
            </a:extLst>
          </p:cNvPr>
          <p:cNvSpPr>
            <a:spLocks noGrp="1"/>
          </p:cNvSpPr>
          <p:nvPr>
            <p:ph type="dt" sz="half" idx="10"/>
          </p:nvPr>
        </p:nvSpPr>
        <p:spPr>
          <a:xfrm>
            <a:off x="261144" y="666541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45A7380-7115-4B84-BB4F-7EFC045E5FD9}"/>
              </a:ext>
            </a:extLst>
          </p:cNvPr>
          <p:cNvSpPr txBox="1">
            <a:spLocks/>
          </p:cNvSpPr>
          <p:nvPr/>
        </p:nvSpPr>
        <p:spPr>
          <a:xfrm>
            <a:off x="4311650" y="666541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23</a:t>
            </a:fld>
            <a:endParaRPr lang="en-US"/>
          </a:p>
        </p:txBody>
      </p:sp>
      <p:sp>
        <p:nvSpPr>
          <p:cNvPr id="5" name="Date Placeholder 3">
            <a:extLst>
              <a:ext uri="{FF2B5EF4-FFF2-40B4-BE49-F238E27FC236}">
                <a16:creationId xmlns:a16="http://schemas.microsoft.com/office/drawing/2014/main" id="{85BF3FFC-2200-4744-90C5-E51FF88C9297}"/>
              </a:ext>
            </a:extLst>
          </p:cNvPr>
          <p:cNvSpPr txBox="1">
            <a:spLocks/>
          </p:cNvSpPr>
          <p:nvPr/>
        </p:nvSpPr>
        <p:spPr>
          <a:xfrm>
            <a:off x="6629400" y="666541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85-1.png"/>
          <p:cNvPicPr>
            <a:picLocks noGrp="1" noChangeAspect="1"/>
          </p:cNvPicPr>
          <p:nvPr/>
        </p:nvPicPr>
        <p:blipFill>
          <a:blip r:embed="rId2"/>
          <a:stretch>
            <a:fillRect/>
          </a:stretch>
        </p:blipFill>
        <p:spPr bwMode="auto">
          <a:xfrm>
            <a:off x="473964" y="0"/>
            <a:ext cx="8196072" cy="6556858"/>
          </a:xfrm>
          <a:prstGeom prst="rect">
            <a:avLst/>
          </a:prstGeom>
          <a:noFill/>
          <a:ln w="9525">
            <a:noFill/>
            <a:headEnd/>
            <a:tailEnd/>
          </a:ln>
        </p:spPr>
      </p:pic>
      <p:sp>
        <p:nvSpPr>
          <p:cNvPr id="3" name="Date Placeholder 3">
            <a:extLst>
              <a:ext uri="{FF2B5EF4-FFF2-40B4-BE49-F238E27FC236}">
                <a16:creationId xmlns:a16="http://schemas.microsoft.com/office/drawing/2014/main" id="{550AF492-2093-4E19-B951-DEF4574B6B1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AA16C00F-058F-4C5B-AB86-83EAEAED2A9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230</a:t>
            </a:fld>
            <a:endParaRPr lang="en-US"/>
          </a:p>
        </p:txBody>
      </p:sp>
      <p:sp>
        <p:nvSpPr>
          <p:cNvPr id="5" name="Date Placeholder 3">
            <a:extLst>
              <a:ext uri="{FF2B5EF4-FFF2-40B4-BE49-F238E27FC236}">
                <a16:creationId xmlns:a16="http://schemas.microsoft.com/office/drawing/2014/main" id="{9A7A2A25-A321-4252-8472-A0CEE9BB7C6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86-1.png"/>
          <p:cNvPicPr>
            <a:picLocks noGrp="1" noChangeAspect="1"/>
          </p:cNvPicPr>
          <p:nvPr/>
        </p:nvPicPr>
        <p:blipFill>
          <a:blip r:embed="rId2"/>
          <a:stretch>
            <a:fillRect/>
          </a:stretch>
        </p:blipFill>
        <p:spPr bwMode="auto">
          <a:xfrm>
            <a:off x="464820" y="0"/>
            <a:ext cx="8214360" cy="6571488"/>
          </a:xfrm>
          <a:prstGeom prst="rect">
            <a:avLst/>
          </a:prstGeom>
          <a:noFill/>
          <a:ln w="9525">
            <a:noFill/>
            <a:headEnd/>
            <a:tailEnd/>
          </a:ln>
        </p:spPr>
      </p:pic>
      <p:sp>
        <p:nvSpPr>
          <p:cNvPr id="3" name="Date Placeholder 3">
            <a:extLst>
              <a:ext uri="{FF2B5EF4-FFF2-40B4-BE49-F238E27FC236}">
                <a16:creationId xmlns:a16="http://schemas.microsoft.com/office/drawing/2014/main" id="{E5CBA8F0-A130-4355-ADF9-0B7F18AB25D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46CABC5-5B76-4D09-A758-4F691476030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231</a:t>
            </a:fld>
            <a:endParaRPr lang="en-US"/>
          </a:p>
        </p:txBody>
      </p:sp>
      <p:sp>
        <p:nvSpPr>
          <p:cNvPr id="5" name="Date Placeholder 3">
            <a:extLst>
              <a:ext uri="{FF2B5EF4-FFF2-40B4-BE49-F238E27FC236}">
                <a16:creationId xmlns:a16="http://schemas.microsoft.com/office/drawing/2014/main" id="{44AB698B-15EB-4838-8D5C-02BB130A13B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87-1.png"/>
          <p:cNvPicPr>
            <a:picLocks noGrp="1" noChangeAspect="1"/>
          </p:cNvPicPr>
          <p:nvPr/>
        </p:nvPicPr>
        <p:blipFill>
          <a:blip r:embed="rId2"/>
          <a:stretch>
            <a:fillRect/>
          </a:stretch>
        </p:blipFill>
        <p:spPr bwMode="auto">
          <a:xfrm>
            <a:off x="592836" y="0"/>
            <a:ext cx="7958328" cy="6366662"/>
          </a:xfrm>
          <a:prstGeom prst="rect">
            <a:avLst/>
          </a:prstGeom>
          <a:noFill/>
          <a:ln w="9525">
            <a:noFill/>
            <a:headEnd/>
            <a:tailEnd/>
          </a:ln>
        </p:spPr>
      </p:pic>
      <p:sp>
        <p:nvSpPr>
          <p:cNvPr id="3" name="Date Placeholder 3">
            <a:extLst>
              <a:ext uri="{FF2B5EF4-FFF2-40B4-BE49-F238E27FC236}">
                <a16:creationId xmlns:a16="http://schemas.microsoft.com/office/drawing/2014/main" id="{6D628F97-011D-4E2E-9618-938F43F1A81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70C3D8F-D8BF-4F24-B000-5F18E1D7C22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232</a:t>
            </a:fld>
            <a:endParaRPr lang="en-US"/>
          </a:p>
        </p:txBody>
      </p:sp>
      <p:sp>
        <p:nvSpPr>
          <p:cNvPr id="5" name="Date Placeholder 3">
            <a:extLst>
              <a:ext uri="{FF2B5EF4-FFF2-40B4-BE49-F238E27FC236}">
                <a16:creationId xmlns:a16="http://schemas.microsoft.com/office/drawing/2014/main" id="{4C50EEB3-AA44-454E-9309-5DA5DF258EC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88-1.png"/>
          <p:cNvPicPr>
            <a:picLocks noGrp="1" noChangeAspect="1"/>
          </p:cNvPicPr>
          <p:nvPr/>
        </p:nvPicPr>
        <p:blipFill>
          <a:blip r:embed="rId2"/>
          <a:stretch>
            <a:fillRect/>
          </a:stretch>
        </p:blipFill>
        <p:spPr bwMode="auto">
          <a:xfrm>
            <a:off x="524256" y="0"/>
            <a:ext cx="8095488" cy="6476390"/>
          </a:xfrm>
          <a:prstGeom prst="rect">
            <a:avLst/>
          </a:prstGeom>
          <a:noFill/>
          <a:ln w="9525">
            <a:noFill/>
            <a:headEnd/>
            <a:tailEnd/>
          </a:ln>
        </p:spPr>
      </p:pic>
      <p:sp>
        <p:nvSpPr>
          <p:cNvPr id="3" name="Date Placeholder 3">
            <a:extLst>
              <a:ext uri="{FF2B5EF4-FFF2-40B4-BE49-F238E27FC236}">
                <a16:creationId xmlns:a16="http://schemas.microsoft.com/office/drawing/2014/main" id="{84C3DC03-C9FD-4FD9-9CA9-5C45344D3ED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6929353-57DA-4CA1-B08C-0C327B3EE58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233</a:t>
            </a:fld>
            <a:endParaRPr lang="en-US"/>
          </a:p>
        </p:txBody>
      </p:sp>
      <p:sp>
        <p:nvSpPr>
          <p:cNvPr id="5" name="Date Placeholder 3">
            <a:extLst>
              <a:ext uri="{FF2B5EF4-FFF2-40B4-BE49-F238E27FC236}">
                <a16:creationId xmlns:a16="http://schemas.microsoft.com/office/drawing/2014/main" id="{76B9E79C-5693-4F54-ACBF-A88A8DF8F1E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90-1.png"/>
          <p:cNvPicPr>
            <a:picLocks noGrp="1" noChangeAspect="1"/>
          </p:cNvPicPr>
          <p:nvPr/>
        </p:nvPicPr>
        <p:blipFill>
          <a:blip r:embed="rId2"/>
          <a:stretch>
            <a:fillRect/>
          </a:stretch>
        </p:blipFill>
        <p:spPr bwMode="auto">
          <a:xfrm>
            <a:off x="579120" y="0"/>
            <a:ext cx="7985760" cy="6388608"/>
          </a:xfrm>
          <a:prstGeom prst="rect">
            <a:avLst/>
          </a:prstGeom>
          <a:noFill/>
          <a:ln w="9525">
            <a:noFill/>
            <a:headEnd/>
            <a:tailEnd/>
          </a:ln>
        </p:spPr>
      </p:pic>
      <p:sp>
        <p:nvSpPr>
          <p:cNvPr id="3" name="Date Placeholder 3">
            <a:extLst>
              <a:ext uri="{FF2B5EF4-FFF2-40B4-BE49-F238E27FC236}">
                <a16:creationId xmlns:a16="http://schemas.microsoft.com/office/drawing/2014/main" id="{69453A2E-2668-4D8E-88A6-CB65F92CCE3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A4E31FA-C341-4629-B79C-AC17E7C278E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234</a:t>
            </a:fld>
            <a:endParaRPr lang="en-US"/>
          </a:p>
        </p:txBody>
      </p:sp>
      <p:sp>
        <p:nvSpPr>
          <p:cNvPr id="5" name="Date Placeholder 3">
            <a:extLst>
              <a:ext uri="{FF2B5EF4-FFF2-40B4-BE49-F238E27FC236}">
                <a16:creationId xmlns:a16="http://schemas.microsoft.com/office/drawing/2014/main" id="{2DECCA95-3628-405B-92AE-C9BC3590839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91-1.png"/>
          <p:cNvPicPr>
            <a:picLocks noGrp="1" noChangeAspect="1"/>
          </p:cNvPicPr>
          <p:nvPr/>
        </p:nvPicPr>
        <p:blipFill>
          <a:blip r:embed="rId2"/>
          <a:stretch>
            <a:fillRect/>
          </a:stretch>
        </p:blipFill>
        <p:spPr bwMode="auto">
          <a:xfrm>
            <a:off x="556260" y="115824"/>
            <a:ext cx="8031480" cy="6425184"/>
          </a:xfrm>
          <a:prstGeom prst="rect">
            <a:avLst/>
          </a:prstGeom>
          <a:noFill/>
          <a:ln w="9525">
            <a:noFill/>
            <a:headEnd/>
            <a:tailEnd/>
          </a:ln>
        </p:spPr>
      </p:pic>
      <p:sp>
        <p:nvSpPr>
          <p:cNvPr id="3" name="Date Placeholder 3">
            <a:extLst>
              <a:ext uri="{FF2B5EF4-FFF2-40B4-BE49-F238E27FC236}">
                <a16:creationId xmlns:a16="http://schemas.microsoft.com/office/drawing/2014/main" id="{900D95B7-3DFA-44F2-975E-7D63D0DB757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5E94768-1014-4C7F-B09A-CABDA6F4EF0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235</a:t>
            </a:fld>
            <a:endParaRPr lang="en-US"/>
          </a:p>
        </p:txBody>
      </p:sp>
      <p:sp>
        <p:nvSpPr>
          <p:cNvPr id="5" name="Date Placeholder 3">
            <a:extLst>
              <a:ext uri="{FF2B5EF4-FFF2-40B4-BE49-F238E27FC236}">
                <a16:creationId xmlns:a16="http://schemas.microsoft.com/office/drawing/2014/main" id="{9FED8B65-2089-45EA-875A-79B8DADF23A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92-1.png"/>
          <p:cNvPicPr>
            <a:picLocks noGrp="1" noChangeAspect="1"/>
          </p:cNvPicPr>
          <p:nvPr/>
        </p:nvPicPr>
        <p:blipFill>
          <a:blip r:embed="rId2"/>
          <a:stretch>
            <a:fillRect/>
          </a:stretch>
        </p:blipFill>
        <p:spPr bwMode="auto">
          <a:xfrm>
            <a:off x="542544" y="0"/>
            <a:ext cx="8058912" cy="6447130"/>
          </a:xfrm>
          <a:prstGeom prst="rect">
            <a:avLst/>
          </a:prstGeom>
          <a:noFill/>
          <a:ln w="9525">
            <a:noFill/>
            <a:headEnd/>
            <a:tailEnd/>
          </a:ln>
        </p:spPr>
      </p:pic>
      <p:sp>
        <p:nvSpPr>
          <p:cNvPr id="3" name="Date Placeholder 3">
            <a:extLst>
              <a:ext uri="{FF2B5EF4-FFF2-40B4-BE49-F238E27FC236}">
                <a16:creationId xmlns:a16="http://schemas.microsoft.com/office/drawing/2014/main" id="{517A55FD-CA9D-4FDA-917B-A1A8E726A75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02F84806-5B70-430B-8065-2DE7971BA6C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236</a:t>
            </a:fld>
            <a:endParaRPr lang="en-US"/>
          </a:p>
        </p:txBody>
      </p:sp>
      <p:sp>
        <p:nvSpPr>
          <p:cNvPr id="5" name="Date Placeholder 3">
            <a:extLst>
              <a:ext uri="{FF2B5EF4-FFF2-40B4-BE49-F238E27FC236}">
                <a16:creationId xmlns:a16="http://schemas.microsoft.com/office/drawing/2014/main" id="{63D663AF-AF83-4D15-A714-FF5EE084B3C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93-1.png"/>
          <p:cNvPicPr>
            <a:picLocks noGrp="1" noChangeAspect="1"/>
          </p:cNvPicPr>
          <p:nvPr/>
        </p:nvPicPr>
        <p:blipFill>
          <a:blip r:embed="rId2"/>
          <a:stretch>
            <a:fillRect/>
          </a:stretch>
        </p:blipFill>
        <p:spPr bwMode="auto">
          <a:xfrm>
            <a:off x="469392" y="0"/>
            <a:ext cx="8205216" cy="6564173"/>
          </a:xfrm>
          <a:prstGeom prst="rect">
            <a:avLst/>
          </a:prstGeom>
          <a:noFill/>
          <a:ln w="9525">
            <a:noFill/>
            <a:headEnd/>
            <a:tailEnd/>
          </a:ln>
        </p:spPr>
      </p:pic>
      <p:sp>
        <p:nvSpPr>
          <p:cNvPr id="3" name="Date Placeholder 3">
            <a:extLst>
              <a:ext uri="{FF2B5EF4-FFF2-40B4-BE49-F238E27FC236}">
                <a16:creationId xmlns:a16="http://schemas.microsoft.com/office/drawing/2014/main" id="{AB666FE9-E89B-4325-98B7-28204F19B4E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0B89D5D9-F69D-4D79-9E23-E942DE889F9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237</a:t>
            </a:fld>
            <a:endParaRPr lang="en-US"/>
          </a:p>
        </p:txBody>
      </p:sp>
      <p:sp>
        <p:nvSpPr>
          <p:cNvPr id="5" name="Date Placeholder 3">
            <a:extLst>
              <a:ext uri="{FF2B5EF4-FFF2-40B4-BE49-F238E27FC236}">
                <a16:creationId xmlns:a16="http://schemas.microsoft.com/office/drawing/2014/main" id="{FB83EEEF-F5E4-4307-8CEA-E2B332ABB9A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94-1.png"/>
          <p:cNvPicPr>
            <a:picLocks noGrp="1" noChangeAspect="1"/>
          </p:cNvPicPr>
          <p:nvPr/>
        </p:nvPicPr>
        <p:blipFill>
          <a:blip r:embed="rId2"/>
          <a:stretch>
            <a:fillRect/>
          </a:stretch>
        </p:blipFill>
        <p:spPr bwMode="auto">
          <a:xfrm>
            <a:off x="505968" y="176174"/>
            <a:ext cx="8132064" cy="6505651"/>
          </a:xfrm>
          <a:prstGeom prst="rect">
            <a:avLst/>
          </a:prstGeom>
          <a:noFill/>
          <a:ln w="9525">
            <a:noFill/>
            <a:headEnd/>
            <a:tailEnd/>
          </a:ln>
        </p:spPr>
      </p:pic>
      <p:sp>
        <p:nvSpPr>
          <p:cNvPr id="3" name="Date Placeholder 3">
            <a:extLst>
              <a:ext uri="{FF2B5EF4-FFF2-40B4-BE49-F238E27FC236}">
                <a16:creationId xmlns:a16="http://schemas.microsoft.com/office/drawing/2014/main" id="{1DFD98D6-05DA-4F40-9C37-EDD50CB3A24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BEB9F210-D92C-4127-B948-96C78BF6F20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238</a:t>
            </a:fld>
            <a:endParaRPr lang="en-US"/>
          </a:p>
        </p:txBody>
      </p:sp>
      <p:sp>
        <p:nvSpPr>
          <p:cNvPr id="5" name="Date Placeholder 3">
            <a:extLst>
              <a:ext uri="{FF2B5EF4-FFF2-40B4-BE49-F238E27FC236}">
                <a16:creationId xmlns:a16="http://schemas.microsoft.com/office/drawing/2014/main" id="{AB7A66F2-6364-42D7-9E6E-A2F5EA47897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96-1.png"/>
          <p:cNvPicPr>
            <a:picLocks noGrp="1" noChangeAspect="1"/>
          </p:cNvPicPr>
          <p:nvPr/>
        </p:nvPicPr>
        <p:blipFill>
          <a:blip r:embed="rId2"/>
          <a:stretch>
            <a:fillRect/>
          </a:stretch>
        </p:blipFill>
        <p:spPr bwMode="auto">
          <a:xfrm>
            <a:off x="446532" y="0"/>
            <a:ext cx="8250936" cy="6600749"/>
          </a:xfrm>
          <a:prstGeom prst="rect">
            <a:avLst/>
          </a:prstGeom>
          <a:noFill/>
          <a:ln w="9525">
            <a:noFill/>
            <a:headEnd/>
            <a:tailEnd/>
          </a:ln>
        </p:spPr>
      </p:pic>
      <p:sp>
        <p:nvSpPr>
          <p:cNvPr id="3" name="Date Placeholder 3">
            <a:extLst>
              <a:ext uri="{FF2B5EF4-FFF2-40B4-BE49-F238E27FC236}">
                <a16:creationId xmlns:a16="http://schemas.microsoft.com/office/drawing/2014/main" id="{4E65E096-6211-45A2-83EA-3CB514BA742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9F751111-34A9-4BB0-9527-B81B260A6CD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239</a:t>
            </a:fld>
            <a:endParaRPr lang="en-US"/>
          </a:p>
        </p:txBody>
      </p:sp>
      <p:sp>
        <p:nvSpPr>
          <p:cNvPr id="5" name="Date Placeholder 3">
            <a:extLst>
              <a:ext uri="{FF2B5EF4-FFF2-40B4-BE49-F238E27FC236}">
                <a16:creationId xmlns:a16="http://schemas.microsoft.com/office/drawing/2014/main" id="{AA2F83F4-D59B-4961-9194-69AE8F06EBA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57-1.png"/>
          <p:cNvPicPr>
            <a:picLocks noGrp="1" noChangeAspect="1"/>
          </p:cNvPicPr>
          <p:nvPr/>
        </p:nvPicPr>
        <p:blipFill>
          <a:blip r:embed="rId2"/>
          <a:stretch>
            <a:fillRect/>
          </a:stretch>
        </p:blipFill>
        <p:spPr bwMode="auto">
          <a:xfrm>
            <a:off x="660273" y="299618"/>
            <a:ext cx="7823454" cy="6258763"/>
          </a:xfrm>
          <a:prstGeom prst="rect">
            <a:avLst/>
          </a:prstGeom>
          <a:noFill/>
          <a:ln w="9525">
            <a:noFill/>
            <a:headEnd/>
            <a:tailEnd/>
          </a:ln>
        </p:spPr>
      </p:pic>
      <p:sp>
        <p:nvSpPr>
          <p:cNvPr id="3" name="Date Placeholder 3">
            <a:extLst>
              <a:ext uri="{FF2B5EF4-FFF2-40B4-BE49-F238E27FC236}">
                <a16:creationId xmlns:a16="http://schemas.microsoft.com/office/drawing/2014/main" id="{0A24FC85-6E9F-469E-916A-B18D97DB0A22}"/>
              </a:ext>
            </a:extLst>
          </p:cNvPr>
          <p:cNvSpPr>
            <a:spLocks noGrp="1"/>
          </p:cNvSpPr>
          <p:nvPr>
            <p:ph type="dt" sz="half" idx="10"/>
          </p:nvPr>
        </p:nvSpPr>
        <p:spPr>
          <a:xfrm>
            <a:off x="261144" y="6592430"/>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5055B85B-A502-4FB3-AE39-2DD30B0D236A}"/>
              </a:ext>
            </a:extLst>
          </p:cNvPr>
          <p:cNvSpPr txBox="1">
            <a:spLocks/>
          </p:cNvSpPr>
          <p:nvPr/>
        </p:nvSpPr>
        <p:spPr>
          <a:xfrm>
            <a:off x="4311650" y="6592430"/>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24</a:t>
            </a:fld>
            <a:endParaRPr lang="en-US"/>
          </a:p>
        </p:txBody>
      </p:sp>
      <p:sp>
        <p:nvSpPr>
          <p:cNvPr id="5" name="Date Placeholder 3">
            <a:extLst>
              <a:ext uri="{FF2B5EF4-FFF2-40B4-BE49-F238E27FC236}">
                <a16:creationId xmlns:a16="http://schemas.microsoft.com/office/drawing/2014/main" id="{246B0AF5-242F-4E00-A609-30430554A524}"/>
              </a:ext>
            </a:extLst>
          </p:cNvPr>
          <p:cNvSpPr txBox="1">
            <a:spLocks/>
          </p:cNvSpPr>
          <p:nvPr/>
        </p:nvSpPr>
        <p:spPr>
          <a:xfrm>
            <a:off x="6629400" y="6592430"/>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97-1.png"/>
          <p:cNvPicPr>
            <a:picLocks noGrp="1" noChangeAspect="1"/>
          </p:cNvPicPr>
          <p:nvPr/>
        </p:nvPicPr>
        <p:blipFill>
          <a:blip r:embed="rId2"/>
          <a:stretch>
            <a:fillRect/>
          </a:stretch>
        </p:blipFill>
        <p:spPr bwMode="auto">
          <a:xfrm>
            <a:off x="574548" y="109683"/>
            <a:ext cx="7994904" cy="6395923"/>
          </a:xfrm>
          <a:prstGeom prst="rect">
            <a:avLst/>
          </a:prstGeom>
          <a:noFill/>
          <a:ln w="9525">
            <a:noFill/>
            <a:headEnd/>
            <a:tailEnd/>
          </a:ln>
        </p:spPr>
      </p:pic>
      <p:sp>
        <p:nvSpPr>
          <p:cNvPr id="3" name="Date Placeholder 3">
            <a:extLst>
              <a:ext uri="{FF2B5EF4-FFF2-40B4-BE49-F238E27FC236}">
                <a16:creationId xmlns:a16="http://schemas.microsoft.com/office/drawing/2014/main" id="{A9F07A9D-0273-420C-BCA4-C3738A40152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6651783E-21C8-4D46-AD2A-6BD60D86DF3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240</a:t>
            </a:fld>
            <a:endParaRPr lang="en-US"/>
          </a:p>
        </p:txBody>
      </p:sp>
      <p:sp>
        <p:nvSpPr>
          <p:cNvPr id="5" name="Date Placeholder 3">
            <a:extLst>
              <a:ext uri="{FF2B5EF4-FFF2-40B4-BE49-F238E27FC236}">
                <a16:creationId xmlns:a16="http://schemas.microsoft.com/office/drawing/2014/main" id="{B6FE3AFF-8A1F-42EA-A089-0C1F047E5CE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98-1.png"/>
          <p:cNvPicPr>
            <a:picLocks noGrp="1" noChangeAspect="1"/>
          </p:cNvPicPr>
          <p:nvPr/>
        </p:nvPicPr>
        <p:blipFill>
          <a:blip r:embed="rId2"/>
          <a:stretch>
            <a:fillRect/>
          </a:stretch>
        </p:blipFill>
        <p:spPr bwMode="auto">
          <a:xfrm>
            <a:off x="583692" y="238353"/>
            <a:ext cx="7976616" cy="6381293"/>
          </a:xfrm>
          <a:prstGeom prst="rect">
            <a:avLst/>
          </a:prstGeom>
          <a:noFill/>
          <a:ln w="9525">
            <a:noFill/>
            <a:headEnd/>
            <a:tailEnd/>
          </a:ln>
        </p:spPr>
      </p:pic>
      <p:sp>
        <p:nvSpPr>
          <p:cNvPr id="3" name="Date Placeholder 3">
            <a:extLst>
              <a:ext uri="{FF2B5EF4-FFF2-40B4-BE49-F238E27FC236}">
                <a16:creationId xmlns:a16="http://schemas.microsoft.com/office/drawing/2014/main" id="{F8737BC0-B33A-4322-9E7E-CC3311F4B34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B1DDFF4F-1CF8-41DF-8991-D300EB63780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241</a:t>
            </a:fld>
            <a:endParaRPr lang="en-US"/>
          </a:p>
        </p:txBody>
      </p:sp>
      <p:sp>
        <p:nvSpPr>
          <p:cNvPr id="5" name="Date Placeholder 3">
            <a:extLst>
              <a:ext uri="{FF2B5EF4-FFF2-40B4-BE49-F238E27FC236}">
                <a16:creationId xmlns:a16="http://schemas.microsoft.com/office/drawing/2014/main" id="{69488E09-F0DC-4865-AA4F-4515EF3178E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99-1.png"/>
          <p:cNvPicPr>
            <a:picLocks noGrp="1" noChangeAspect="1"/>
          </p:cNvPicPr>
          <p:nvPr/>
        </p:nvPicPr>
        <p:blipFill>
          <a:blip r:embed="rId2"/>
          <a:stretch>
            <a:fillRect/>
          </a:stretch>
        </p:blipFill>
        <p:spPr bwMode="auto">
          <a:xfrm>
            <a:off x="551688" y="109683"/>
            <a:ext cx="8040624" cy="6432499"/>
          </a:xfrm>
          <a:prstGeom prst="rect">
            <a:avLst/>
          </a:prstGeom>
          <a:noFill/>
          <a:ln w="9525">
            <a:noFill/>
            <a:headEnd/>
            <a:tailEnd/>
          </a:ln>
        </p:spPr>
      </p:pic>
      <p:sp>
        <p:nvSpPr>
          <p:cNvPr id="3" name="Date Placeholder 3">
            <a:extLst>
              <a:ext uri="{FF2B5EF4-FFF2-40B4-BE49-F238E27FC236}">
                <a16:creationId xmlns:a16="http://schemas.microsoft.com/office/drawing/2014/main" id="{9F0BD501-8423-4179-9A4E-F03EEBB6CD5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611BEE3-ED67-4D18-8254-EB8B732AA2F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242</a:t>
            </a:fld>
            <a:endParaRPr lang="en-US"/>
          </a:p>
        </p:txBody>
      </p:sp>
      <p:sp>
        <p:nvSpPr>
          <p:cNvPr id="5" name="Date Placeholder 3">
            <a:extLst>
              <a:ext uri="{FF2B5EF4-FFF2-40B4-BE49-F238E27FC236}">
                <a16:creationId xmlns:a16="http://schemas.microsoft.com/office/drawing/2014/main" id="{F8596AA9-3381-4A38-B5B6-97FD8E29227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00-1.png"/>
          <p:cNvPicPr>
            <a:picLocks noGrp="1" noChangeAspect="1"/>
          </p:cNvPicPr>
          <p:nvPr/>
        </p:nvPicPr>
        <p:blipFill>
          <a:blip r:embed="rId2"/>
          <a:stretch>
            <a:fillRect/>
          </a:stretch>
        </p:blipFill>
        <p:spPr bwMode="auto">
          <a:xfrm>
            <a:off x="505968" y="0"/>
            <a:ext cx="8132064" cy="6505651"/>
          </a:xfrm>
          <a:prstGeom prst="rect">
            <a:avLst/>
          </a:prstGeom>
          <a:noFill/>
          <a:ln w="9525">
            <a:noFill/>
            <a:headEnd/>
            <a:tailEnd/>
          </a:ln>
        </p:spPr>
      </p:pic>
      <p:sp>
        <p:nvSpPr>
          <p:cNvPr id="3" name="Date Placeholder 3">
            <a:extLst>
              <a:ext uri="{FF2B5EF4-FFF2-40B4-BE49-F238E27FC236}">
                <a16:creationId xmlns:a16="http://schemas.microsoft.com/office/drawing/2014/main" id="{E3C9CA3D-AD13-4A30-B536-963FF7E0032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8ABC5F82-800D-4E41-BB3B-41F2F08CF43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243</a:t>
            </a:fld>
            <a:endParaRPr lang="en-US"/>
          </a:p>
        </p:txBody>
      </p:sp>
      <p:sp>
        <p:nvSpPr>
          <p:cNvPr id="5" name="Date Placeholder 3">
            <a:extLst>
              <a:ext uri="{FF2B5EF4-FFF2-40B4-BE49-F238E27FC236}">
                <a16:creationId xmlns:a16="http://schemas.microsoft.com/office/drawing/2014/main" id="{8F7F8FD5-A74F-46A9-8C8B-D0072908CA8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02-1.png"/>
          <p:cNvPicPr>
            <a:picLocks noGrp="1" noChangeAspect="1"/>
          </p:cNvPicPr>
          <p:nvPr/>
        </p:nvPicPr>
        <p:blipFill>
          <a:blip r:embed="rId2"/>
          <a:stretch>
            <a:fillRect/>
          </a:stretch>
        </p:blipFill>
        <p:spPr bwMode="auto">
          <a:xfrm>
            <a:off x="373380" y="0"/>
            <a:ext cx="8397240" cy="6717792"/>
          </a:xfrm>
          <a:prstGeom prst="rect">
            <a:avLst/>
          </a:prstGeom>
          <a:noFill/>
          <a:ln w="9525">
            <a:noFill/>
            <a:headEnd/>
            <a:tailEnd/>
          </a:ln>
        </p:spPr>
      </p:pic>
      <p:sp>
        <p:nvSpPr>
          <p:cNvPr id="3" name="Date Placeholder 3">
            <a:extLst>
              <a:ext uri="{FF2B5EF4-FFF2-40B4-BE49-F238E27FC236}">
                <a16:creationId xmlns:a16="http://schemas.microsoft.com/office/drawing/2014/main" id="{C2B6CE67-462E-4AC4-80E2-9B4E6DE8E36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79B9958-FD88-446D-847C-EB45CF038C1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244</a:t>
            </a:fld>
            <a:endParaRPr lang="en-US"/>
          </a:p>
        </p:txBody>
      </p:sp>
      <p:sp>
        <p:nvSpPr>
          <p:cNvPr id="5" name="Date Placeholder 3">
            <a:extLst>
              <a:ext uri="{FF2B5EF4-FFF2-40B4-BE49-F238E27FC236}">
                <a16:creationId xmlns:a16="http://schemas.microsoft.com/office/drawing/2014/main" id="{AA4E3A62-53A3-4BF0-A79A-BD19BB61951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03-1.png"/>
          <p:cNvPicPr>
            <a:picLocks noGrp="1" noChangeAspect="1"/>
          </p:cNvPicPr>
          <p:nvPr/>
        </p:nvPicPr>
        <p:blipFill>
          <a:blip r:embed="rId2"/>
          <a:stretch>
            <a:fillRect/>
          </a:stretch>
        </p:blipFill>
        <p:spPr bwMode="auto">
          <a:xfrm>
            <a:off x="478536" y="0"/>
            <a:ext cx="8186928" cy="6549542"/>
          </a:xfrm>
          <a:prstGeom prst="rect">
            <a:avLst/>
          </a:prstGeom>
          <a:noFill/>
          <a:ln w="9525">
            <a:noFill/>
            <a:headEnd/>
            <a:tailEnd/>
          </a:ln>
        </p:spPr>
      </p:pic>
      <p:sp>
        <p:nvSpPr>
          <p:cNvPr id="3" name="Date Placeholder 3">
            <a:extLst>
              <a:ext uri="{FF2B5EF4-FFF2-40B4-BE49-F238E27FC236}">
                <a16:creationId xmlns:a16="http://schemas.microsoft.com/office/drawing/2014/main" id="{80D0EBEA-7938-44C5-BD97-1945F680769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6ACBBC3-D157-494F-8CAE-F0CB6425CAF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245</a:t>
            </a:fld>
            <a:endParaRPr lang="en-US"/>
          </a:p>
        </p:txBody>
      </p:sp>
      <p:sp>
        <p:nvSpPr>
          <p:cNvPr id="5" name="Date Placeholder 3">
            <a:extLst>
              <a:ext uri="{FF2B5EF4-FFF2-40B4-BE49-F238E27FC236}">
                <a16:creationId xmlns:a16="http://schemas.microsoft.com/office/drawing/2014/main" id="{05F9A20F-2DAB-4C93-8C7A-1D651C2BFC2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04-1.png"/>
          <p:cNvPicPr>
            <a:picLocks noGrp="1" noChangeAspect="1"/>
          </p:cNvPicPr>
          <p:nvPr/>
        </p:nvPicPr>
        <p:blipFill>
          <a:blip r:embed="rId2"/>
          <a:stretch>
            <a:fillRect/>
          </a:stretch>
        </p:blipFill>
        <p:spPr bwMode="auto">
          <a:xfrm>
            <a:off x="446532" y="65030"/>
            <a:ext cx="8250936" cy="6600749"/>
          </a:xfrm>
          <a:prstGeom prst="rect">
            <a:avLst/>
          </a:prstGeom>
          <a:noFill/>
          <a:ln w="9525">
            <a:noFill/>
            <a:headEnd/>
            <a:tailEnd/>
          </a:ln>
        </p:spPr>
      </p:pic>
      <p:sp>
        <p:nvSpPr>
          <p:cNvPr id="3" name="Date Placeholder 3">
            <a:extLst>
              <a:ext uri="{FF2B5EF4-FFF2-40B4-BE49-F238E27FC236}">
                <a16:creationId xmlns:a16="http://schemas.microsoft.com/office/drawing/2014/main" id="{14358FEF-717D-49EC-AC86-C5FB4B659D2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F7EEAF8-D27B-4BB4-8810-AA36E5ACBA1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246</a:t>
            </a:fld>
            <a:endParaRPr lang="en-US"/>
          </a:p>
        </p:txBody>
      </p:sp>
      <p:sp>
        <p:nvSpPr>
          <p:cNvPr id="5" name="Date Placeholder 3">
            <a:extLst>
              <a:ext uri="{FF2B5EF4-FFF2-40B4-BE49-F238E27FC236}">
                <a16:creationId xmlns:a16="http://schemas.microsoft.com/office/drawing/2014/main" id="{C9215A4D-2869-492A-8C65-74D4921D1E5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05-1.png"/>
          <p:cNvPicPr>
            <a:picLocks noGrp="1" noChangeAspect="1"/>
          </p:cNvPicPr>
          <p:nvPr/>
        </p:nvPicPr>
        <p:blipFill>
          <a:blip r:embed="rId2"/>
          <a:stretch>
            <a:fillRect/>
          </a:stretch>
        </p:blipFill>
        <p:spPr bwMode="auto">
          <a:xfrm>
            <a:off x="556260" y="0"/>
            <a:ext cx="8031480" cy="6425184"/>
          </a:xfrm>
          <a:prstGeom prst="rect">
            <a:avLst/>
          </a:prstGeom>
          <a:noFill/>
          <a:ln w="9525">
            <a:noFill/>
            <a:headEnd/>
            <a:tailEnd/>
          </a:ln>
        </p:spPr>
      </p:pic>
      <p:sp>
        <p:nvSpPr>
          <p:cNvPr id="3" name="Date Placeholder 3">
            <a:extLst>
              <a:ext uri="{FF2B5EF4-FFF2-40B4-BE49-F238E27FC236}">
                <a16:creationId xmlns:a16="http://schemas.microsoft.com/office/drawing/2014/main" id="{58EFF31C-3BEE-48FA-9A68-65DF351AA6B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855B4D0F-663D-4861-82BF-5EE54802BDA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247</a:t>
            </a:fld>
            <a:endParaRPr lang="en-US"/>
          </a:p>
        </p:txBody>
      </p:sp>
      <p:sp>
        <p:nvSpPr>
          <p:cNvPr id="5" name="Date Placeholder 3">
            <a:extLst>
              <a:ext uri="{FF2B5EF4-FFF2-40B4-BE49-F238E27FC236}">
                <a16:creationId xmlns:a16="http://schemas.microsoft.com/office/drawing/2014/main" id="{FF97CD78-2666-46D7-B477-01157E00479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06-1.png"/>
          <p:cNvPicPr>
            <a:picLocks noGrp="1" noChangeAspect="1"/>
          </p:cNvPicPr>
          <p:nvPr/>
        </p:nvPicPr>
        <p:blipFill>
          <a:blip r:embed="rId2"/>
          <a:stretch>
            <a:fillRect/>
          </a:stretch>
        </p:blipFill>
        <p:spPr bwMode="auto">
          <a:xfrm>
            <a:off x="501396" y="0"/>
            <a:ext cx="8141208" cy="6512966"/>
          </a:xfrm>
          <a:prstGeom prst="rect">
            <a:avLst/>
          </a:prstGeom>
          <a:noFill/>
          <a:ln w="9525">
            <a:noFill/>
            <a:headEnd/>
            <a:tailEnd/>
          </a:ln>
        </p:spPr>
      </p:pic>
      <p:sp>
        <p:nvSpPr>
          <p:cNvPr id="3" name="Date Placeholder 3">
            <a:extLst>
              <a:ext uri="{FF2B5EF4-FFF2-40B4-BE49-F238E27FC236}">
                <a16:creationId xmlns:a16="http://schemas.microsoft.com/office/drawing/2014/main" id="{E8C6D7F0-C5AE-4149-95A7-B41EF64259A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FBB22CB-9C41-433C-A7DD-45B2F3B13C7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248</a:t>
            </a:fld>
            <a:endParaRPr lang="en-US"/>
          </a:p>
        </p:txBody>
      </p:sp>
      <p:sp>
        <p:nvSpPr>
          <p:cNvPr id="5" name="Date Placeholder 3">
            <a:extLst>
              <a:ext uri="{FF2B5EF4-FFF2-40B4-BE49-F238E27FC236}">
                <a16:creationId xmlns:a16="http://schemas.microsoft.com/office/drawing/2014/main" id="{8D213AE4-C68F-4F2E-99D7-BD08404429B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08-1.png"/>
          <p:cNvPicPr>
            <a:picLocks noGrp="1" noChangeAspect="1"/>
          </p:cNvPicPr>
          <p:nvPr/>
        </p:nvPicPr>
        <p:blipFill>
          <a:blip r:embed="rId2"/>
          <a:stretch>
            <a:fillRect/>
          </a:stretch>
        </p:blipFill>
        <p:spPr bwMode="auto">
          <a:xfrm>
            <a:off x="537972" y="201777"/>
            <a:ext cx="8068056" cy="6454445"/>
          </a:xfrm>
          <a:prstGeom prst="rect">
            <a:avLst/>
          </a:prstGeom>
          <a:noFill/>
          <a:ln w="9525">
            <a:noFill/>
            <a:headEnd/>
            <a:tailEnd/>
          </a:ln>
        </p:spPr>
      </p:pic>
      <p:sp>
        <p:nvSpPr>
          <p:cNvPr id="3" name="Date Placeholder 3">
            <a:extLst>
              <a:ext uri="{FF2B5EF4-FFF2-40B4-BE49-F238E27FC236}">
                <a16:creationId xmlns:a16="http://schemas.microsoft.com/office/drawing/2014/main" id="{29B50B23-D217-470B-B516-45EBEF8423E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40F0B19-263C-48BE-8CD5-4C08520C89E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249</a:t>
            </a:fld>
            <a:endParaRPr lang="en-US"/>
          </a:p>
        </p:txBody>
      </p:sp>
      <p:sp>
        <p:nvSpPr>
          <p:cNvPr id="5" name="Date Placeholder 3">
            <a:extLst>
              <a:ext uri="{FF2B5EF4-FFF2-40B4-BE49-F238E27FC236}">
                <a16:creationId xmlns:a16="http://schemas.microsoft.com/office/drawing/2014/main" id="{4EBCBFB6-74CD-43B6-B02B-9FA0D3BDABC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58-1.png"/>
          <p:cNvPicPr>
            <a:picLocks noGrp="1" noChangeAspect="1"/>
          </p:cNvPicPr>
          <p:nvPr/>
        </p:nvPicPr>
        <p:blipFill>
          <a:blip r:embed="rId2"/>
          <a:stretch>
            <a:fillRect/>
          </a:stretch>
        </p:blipFill>
        <p:spPr bwMode="auto">
          <a:xfrm>
            <a:off x="480822" y="156057"/>
            <a:ext cx="8182356" cy="6545885"/>
          </a:xfrm>
          <a:prstGeom prst="rect">
            <a:avLst/>
          </a:prstGeom>
          <a:noFill/>
          <a:ln w="9525">
            <a:noFill/>
            <a:headEnd/>
            <a:tailEnd/>
          </a:ln>
        </p:spPr>
      </p:pic>
      <p:sp>
        <p:nvSpPr>
          <p:cNvPr id="3" name="Date Placeholder 3">
            <a:extLst>
              <a:ext uri="{FF2B5EF4-FFF2-40B4-BE49-F238E27FC236}">
                <a16:creationId xmlns:a16="http://schemas.microsoft.com/office/drawing/2014/main" id="{B44B0079-6B30-45BE-9DDA-AE1577932359}"/>
              </a:ext>
            </a:extLst>
          </p:cNvPr>
          <p:cNvSpPr>
            <a:spLocks noGrp="1"/>
          </p:cNvSpPr>
          <p:nvPr>
            <p:ph type="dt" sz="half" idx="10"/>
          </p:nvPr>
        </p:nvSpPr>
        <p:spPr>
          <a:xfrm>
            <a:off x="261144" y="6665779"/>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69311D62-C3B6-4A15-B4FC-43560FA59F06}"/>
              </a:ext>
            </a:extLst>
          </p:cNvPr>
          <p:cNvSpPr txBox="1">
            <a:spLocks/>
          </p:cNvSpPr>
          <p:nvPr/>
        </p:nvSpPr>
        <p:spPr>
          <a:xfrm>
            <a:off x="4311650" y="6665779"/>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25</a:t>
            </a:fld>
            <a:endParaRPr lang="en-US"/>
          </a:p>
        </p:txBody>
      </p:sp>
      <p:sp>
        <p:nvSpPr>
          <p:cNvPr id="5" name="Date Placeholder 3">
            <a:extLst>
              <a:ext uri="{FF2B5EF4-FFF2-40B4-BE49-F238E27FC236}">
                <a16:creationId xmlns:a16="http://schemas.microsoft.com/office/drawing/2014/main" id="{FECECC57-DCE4-4375-AED7-B8581058DCE9}"/>
              </a:ext>
            </a:extLst>
          </p:cNvPr>
          <p:cNvSpPr txBox="1">
            <a:spLocks/>
          </p:cNvSpPr>
          <p:nvPr/>
        </p:nvSpPr>
        <p:spPr>
          <a:xfrm>
            <a:off x="6629400" y="6665779"/>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09-1.png"/>
          <p:cNvPicPr>
            <a:picLocks noGrp="1" noChangeAspect="1"/>
          </p:cNvPicPr>
          <p:nvPr/>
        </p:nvPicPr>
        <p:blipFill>
          <a:blip r:embed="rId2"/>
          <a:stretch>
            <a:fillRect/>
          </a:stretch>
        </p:blipFill>
        <p:spPr bwMode="auto">
          <a:xfrm>
            <a:off x="515112" y="92220"/>
            <a:ext cx="8113776" cy="6491021"/>
          </a:xfrm>
          <a:prstGeom prst="rect">
            <a:avLst/>
          </a:prstGeom>
          <a:noFill/>
          <a:ln w="9525">
            <a:noFill/>
            <a:headEnd/>
            <a:tailEnd/>
          </a:ln>
        </p:spPr>
      </p:pic>
      <p:sp>
        <p:nvSpPr>
          <p:cNvPr id="3" name="Date Placeholder 3">
            <a:extLst>
              <a:ext uri="{FF2B5EF4-FFF2-40B4-BE49-F238E27FC236}">
                <a16:creationId xmlns:a16="http://schemas.microsoft.com/office/drawing/2014/main" id="{519722E4-D6DB-4BD4-A3C2-776B6F5A150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7AC73BB-534D-4507-9137-EAD9E6E273A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250</a:t>
            </a:fld>
            <a:endParaRPr lang="en-US"/>
          </a:p>
        </p:txBody>
      </p:sp>
      <p:sp>
        <p:nvSpPr>
          <p:cNvPr id="5" name="Date Placeholder 3">
            <a:extLst>
              <a:ext uri="{FF2B5EF4-FFF2-40B4-BE49-F238E27FC236}">
                <a16:creationId xmlns:a16="http://schemas.microsoft.com/office/drawing/2014/main" id="{2FC8E211-4FCD-4190-972D-0F6F6763AE3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10-1.png"/>
          <p:cNvPicPr>
            <a:picLocks noGrp="1" noChangeAspect="1"/>
          </p:cNvPicPr>
          <p:nvPr/>
        </p:nvPicPr>
        <p:blipFill>
          <a:blip r:embed="rId2"/>
          <a:stretch>
            <a:fillRect/>
          </a:stretch>
        </p:blipFill>
        <p:spPr bwMode="auto">
          <a:xfrm>
            <a:off x="670560" y="307848"/>
            <a:ext cx="7802880" cy="6242304"/>
          </a:xfrm>
          <a:prstGeom prst="rect">
            <a:avLst/>
          </a:prstGeom>
          <a:noFill/>
          <a:ln w="9525">
            <a:noFill/>
            <a:headEnd/>
            <a:tailEnd/>
          </a:ln>
        </p:spPr>
      </p:pic>
      <p:sp>
        <p:nvSpPr>
          <p:cNvPr id="3" name="Date Placeholder 3">
            <a:extLst>
              <a:ext uri="{FF2B5EF4-FFF2-40B4-BE49-F238E27FC236}">
                <a16:creationId xmlns:a16="http://schemas.microsoft.com/office/drawing/2014/main" id="{D9ADEFE0-85EF-4CBC-8645-CC447E3E268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CC202EF-F47F-43C7-9355-10F3F301AB2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251</a:t>
            </a:fld>
            <a:endParaRPr lang="en-US"/>
          </a:p>
        </p:txBody>
      </p:sp>
      <p:sp>
        <p:nvSpPr>
          <p:cNvPr id="5" name="Date Placeholder 3">
            <a:extLst>
              <a:ext uri="{FF2B5EF4-FFF2-40B4-BE49-F238E27FC236}">
                <a16:creationId xmlns:a16="http://schemas.microsoft.com/office/drawing/2014/main" id="{1A721A9A-5552-46C2-938D-33CF29C478A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11-1.png"/>
          <p:cNvPicPr>
            <a:picLocks noGrp="1" noChangeAspect="1"/>
          </p:cNvPicPr>
          <p:nvPr/>
        </p:nvPicPr>
        <p:blipFill>
          <a:blip r:embed="rId2"/>
          <a:stretch>
            <a:fillRect/>
          </a:stretch>
        </p:blipFill>
        <p:spPr bwMode="auto">
          <a:xfrm>
            <a:off x="611124" y="260299"/>
            <a:ext cx="7921752" cy="6337402"/>
          </a:xfrm>
          <a:prstGeom prst="rect">
            <a:avLst/>
          </a:prstGeom>
          <a:noFill/>
          <a:ln w="9525">
            <a:noFill/>
            <a:headEnd/>
            <a:tailEnd/>
          </a:ln>
        </p:spPr>
      </p:pic>
      <p:sp>
        <p:nvSpPr>
          <p:cNvPr id="3" name="Date Placeholder 3">
            <a:extLst>
              <a:ext uri="{FF2B5EF4-FFF2-40B4-BE49-F238E27FC236}">
                <a16:creationId xmlns:a16="http://schemas.microsoft.com/office/drawing/2014/main" id="{0B1440BA-2D51-43AA-A917-80F2ECE5B59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80B704DD-8311-4597-BD71-EDD3F0E3296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252</a:t>
            </a:fld>
            <a:endParaRPr lang="en-US"/>
          </a:p>
        </p:txBody>
      </p:sp>
      <p:sp>
        <p:nvSpPr>
          <p:cNvPr id="5" name="Date Placeholder 3">
            <a:extLst>
              <a:ext uri="{FF2B5EF4-FFF2-40B4-BE49-F238E27FC236}">
                <a16:creationId xmlns:a16="http://schemas.microsoft.com/office/drawing/2014/main" id="{06DF4D7F-22C0-4EB9-91D5-1DA5F8A2024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12-1.png"/>
          <p:cNvPicPr>
            <a:picLocks noGrp="1" noChangeAspect="1"/>
          </p:cNvPicPr>
          <p:nvPr/>
        </p:nvPicPr>
        <p:blipFill>
          <a:blip r:embed="rId2"/>
          <a:stretch>
            <a:fillRect/>
          </a:stretch>
        </p:blipFill>
        <p:spPr bwMode="auto">
          <a:xfrm>
            <a:off x="579120" y="234696"/>
            <a:ext cx="7985760" cy="6388608"/>
          </a:xfrm>
          <a:prstGeom prst="rect">
            <a:avLst/>
          </a:prstGeom>
          <a:noFill/>
          <a:ln w="9525">
            <a:noFill/>
            <a:headEnd/>
            <a:tailEnd/>
          </a:ln>
        </p:spPr>
      </p:pic>
      <p:sp>
        <p:nvSpPr>
          <p:cNvPr id="3" name="Date Placeholder 3">
            <a:extLst>
              <a:ext uri="{FF2B5EF4-FFF2-40B4-BE49-F238E27FC236}">
                <a16:creationId xmlns:a16="http://schemas.microsoft.com/office/drawing/2014/main" id="{2B5CAEEA-B85A-41A5-97E7-B6C1E56778C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17AD70C-5D8C-47AC-81B2-48A0FAD81B3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253</a:t>
            </a:fld>
            <a:endParaRPr lang="en-US"/>
          </a:p>
        </p:txBody>
      </p:sp>
      <p:sp>
        <p:nvSpPr>
          <p:cNvPr id="5" name="Date Placeholder 3">
            <a:extLst>
              <a:ext uri="{FF2B5EF4-FFF2-40B4-BE49-F238E27FC236}">
                <a16:creationId xmlns:a16="http://schemas.microsoft.com/office/drawing/2014/main" id="{08A25634-1EBF-418E-9447-835A877E607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14-1.png"/>
          <p:cNvPicPr>
            <a:picLocks noGrp="1" noChangeAspect="1"/>
          </p:cNvPicPr>
          <p:nvPr/>
        </p:nvPicPr>
        <p:blipFill>
          <a:blip r:embed="rId2"/>
          <a:stretch>
            <a:fillRect/>
          </a:stretch>
        </p:blipFill>
        <p:spPr bwMode="auto">
          <a:xfrm>
            <a:off x="496824" y="0"/>
            <a:ext cx="8150352" cy="6520282"/>
          </a:xfrm>
          <a:prstGeom prst="rect">
            <a:avLst/>
          </a:prstGeom>
          <a:noFill/>
          <a:ln w="9525">
            <a:noFill/>
            <a:headEnd/>
            <a:tailEnd/>
          </a:ln>
        </p:spPr>
      </p:pic>
      <p:sp>
        <p:nvSpPr>
          <p:cNvPr id="3" name="Date Placeholder 3">
            <a:extLst>
              <a:ext uri="{FF2B5EF4-FFF2-40B4-BE49-F238E27FC236}">
                <a16:creationId xmlns:a16="http://schemas.microsoft.com/office/drawing/2014/main" id="{5D3F1A97-F663-4C60-849C-A228DADF586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ECCE024-D6FC-4121-83B5-D1DFB0BDC9D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254</a:t>
            </a:fld>
            <a:endParaRPr lang="en-US"/>
          </a:p>
        </p:txBody>
      </p:sp>
      <p:sp>
        <p:nvSpPr>
          <p:cNvPr id="5" name="Date Placeholder 3">
            <a:extLst>
              <a:ext uri="{FF2B5EF4-FFF2-40B4-BE49-F238E27FC236}">
                <a16:creationId xmlns:a16="http://schemas.microsoft.com/office/drawing/2014/main" id="{52422D10-74AD-4707-9C38-9D85EAA9249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15-1.png"/>
          <p:cNvPicPr>
            <a:picLocks noGrp="1" noChangeAspect="1"/>
          </p:cNvPicPr>
          <p:nvPr/>
        </p:nvPicPr>
        <p:blipFill>
          <a:blip r:embed="rId2"/>
          <a:stretch>
            <a:fillRect/>
          </a:stretch>
        </p:blipFill>
        <p:spPr bwMode="auto">
          <a:xfrm>
            <a:off x="532448" y="0"/>
            <a:ext cx="8260080" cy="6608064"/>
          </a:xfrm>
          <a:prstGeom prst="rect">
            <a:avLst/>
          </a:prstGeom>
          <a:noFill/>
          <a:ln w="9525">
            <a:noFill/>
            <a:headEnd/>
            <a:tailEnd/>
          </a:ln>
        </p:spPr>
      </p:pic>
      <p:sp>
        <p:nvSpPr>
          <p:cNvPr id="3" name="Date Placeholder 3">
            <a:extLst>
              <a:ext uri="{FF2B5EF4-FFF2-40B4-BE49-F238E27FC236}">
                <a16:creationId xmlns:a16="http://schemas.microsoft.com/office/drawing/2014/main" id="{4DB69AD3-B3F3-43BC-8C2B-1469194E93E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FF236DE5-A4D2-41BB-B2E0-4DE4529E975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255</a:t>
            </a:fld>
            <a:endParaRPr lang="en-US"/>
          </a:p>
        </p:txBody>
      </p:sp>
      <p:sp>
        <p:nvSpPr>
          <p:cNvPr id="5" name="Date Placeholder 3">
            <a:extLst>
              <a:ext uri="{FF2B5EF4-FFF2-40B4-BE49-F238E27FC236}">
                <a16:creationId xmlns:a16="http://schemas.microsoft.com/office/drawing/2014/main" id="{6F73C53D-4FB2-40A0-98FA-A9751AFAF3F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16-1.png"/>
          <p:cNvPicPr>
            <a:picLocks noGrp="1" noChangeAspect="1"/>
          </p:cNvPicPr>
          <p:nvPr/>
        </p:nvPicPr>
        <p:blipFill>
          <a:blip r:embed="rId2"/>
          <a:stretch>
            <a:fillRect/>
          </a:stretch>
        </p:blipFill>
        <p:spPr bwMode="auto">
          <a:xfrm>
            <a:off x="485775" y="45281"/>
            <a:ext cx="8172450" cy="6537960"/>
          </a:xfrm>
          <a:prstGeom prst="rect">
            <a:avLst/>
          </a:prstGeom>
          <a:noFill/>
          <a:ln w="9525">
            <a:noFill/>
            <a:headEnd/>
            <a:tailEnd/>
          </a:ln>
        </p:spPr>
      </p:pic>
      <p:sp>
        <p:nvSpPr>
          <p:cNvPr id="3" name="Date Placeholder 3">
            <a:extLst>
              <a:ext uri="{FF2B5EF4-FFF2-40B4-BE49-F238E27FC236}">
                <a16:creationId xmlns:a16="http://schemas.microsoft.com/office/drawing/2014/main" id="{DD55E4DF-5857-4934-9817-D3E6C66F07A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F0B1E6FB-C4F4-4922-9049-B1266421198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256</a:t>
            </a:fld>
            <a:endParaRPr lang="en-US"/>
          </a:p>
        </p:txBody>
      </p:sp>
      <p:sp>
        <p:nvSpPr>
          <p:cNvPr id="5" name="Date Placeholder 3">
            <a:extLst>
              <a:ext uri="{FF2B5EF4-FFF2-40B4-BE49-F238E27FC236}">
                <a16:creationId xmlns:a16="http://schemas.microsoft.com/office/drawing/2014/main" id="{45CDA6D5-2973-43EE-BA28-0722339ED3F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17-1.png"/>
          <p:cNvPicPr>
            <a:picLocks noGrp="1" noChangeAspect="1"/>
          </p:cNvPicPr>
          <p:nvPr/>
        </p:nvPicPr>
        <p:blipFill>
          <a:blip r:embed="rId2"/>
          <a:stretch>
            <a:fillRect/>
          </a:stretch>
        </p:blipFill>
        <p:spPr bwMode="auto">
          <a:xfrm>
            <a:off x="711708" y="340766"/>
            <a:ext cx="7720584" cy="6176467"/>
          </a:xfrm>
          <a:prstGeom prst="rect">
            <a:avLst/>
          </a:prstGeom>
          <a:noFill/>
          <a:ln w="9525">
            <a:noFill/>
            <a:headEnd/>
            <a:tailEnd/>
          </a:ln>
        </p:spPr>
      </p:pic>
      <p:sp>
        <p:nvSpPr>
          <p:cNvPr id="3" name="Date Placeholder 3">
            <a:extLst>
              <a:ext uri="{FF2B5EF4-FFF2-40B4-BE49-F238E27FC236}">
                <a16:creationId xmlns:a16="http://schemas.microsoft.com/office/drawing/2014/main" id="{8D47AB3A-81AD-4BCA-B6AB-49EACAF83DB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915B7A4-F231-4137-AAED-0CA5E3F8CEC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257</a:t>
            </a:fld>
            <a:endParaRPr lang="en-US"/>
          </a:p>
        </p:txBody>
      </p:sp>
      <p:sp>
        <p:nvSpPr>
          <p:cNvPr id="5" name="Date Placeholder 3">
            <a:extLst>
              <a:ext uri="{FF2B5EF4-FFF2-40B4-BE49-F238E27FC236}">
                <a16:creationId xmlns:a16="http://schemas.microsoft.com/office/drawing/2014/main" id="{1C7D6D7F-CE4D-43A7-A807-685774977CD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18-1.png"/>
          <p:cNvPicPr>
            <a:picLocks noGrp="1" noChangeAspect="1"/>
          </p:cNvPicPr>
          <p:nvPr/>
        </p:nvPicPr>
        <p:blipFill>
          <a:blip r:embed="rId2"/>
          <a:stretch>
            <a:fillRect/>
          </a:stretch>
        </p:blipFill>
        <p:spPr bwMode="auto">
          <a:xfrm>
            <a:off x="656844" y="296875"/>
            <a:ext cx="7830312" cy="6264250"/>
          </a:xfrm>
          <a:prstGeom prst="rect">
            <a:avLst/>
          </a:prstGeom>
          <a:noFill/>
          <a:ln w="9525">
            <a:noFill/>
            <a:headEnd/>
            <a:tailEnd/>
          </a:ln>
        </p:spPr>
      </p:pic>
      <p:sp>
        <p:nvSpPr>
          <p:cNvPr id="3" name="Date Placeholder 3">
            <a:extLst>
              <a:ext uri="{FF2B5EF4-FFF2-40B4-BE49-F238E27FC236}">
                <a16:creationId xmlns:a16="http://schemas.microsoft.com/office/drawing/2014/main" id="{636E0720-9E36-442E-806B-E4A5B994421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346FA00-9E87-4EE6-95C4-CC4CA1CF868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258</a:t>
            </a:fld>
            <a:endParaRPr lang="en-US"/>
          </a:p>
        </p:txBody>
      </p:sp>
      <p:sp>
        <p:nvSpPr>
          <p:cNvPr id="5" name="Date Placeholder 3">
            <a:extLst>
              <a:ext uri="{FF2B5EF4-FFF2-40B4-BE49-F238E27FC236}">
                <a16:creationId xmlns:a16="http://schemas.microsoft.com/office/drawing/2014/main" id="{D82081FE-9027-4699-93E2-12040AEF95F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20-1.png"/>
          <p:cNvPicPr>
            <a:picLocks noGrp="1" noChangeAspect="1"/>
          </p:cNvPicPr>
          <p:nvPr/>
        </p:nvPicPr>
        <p:blipFill>
          <a:blip r:embed="rId2"/>
          <a:stretch>
            <a:fillRect/>
          </a:stretch>
        </p:blipFill>
        <p:spPr bwMode="auto">
          <a:xfrm>
            <a:off x="501396" y="109683"/>
            <a:ext cx="8141208" cy="6512966"/>
          </a:xfrm>
          <a:prstGeom prst="rect">
            <a:avLst/>
          </a:prstGeom>
          <a:noFill/>
          <a:ln w="9525">
            <a:noFill/>
            <a:headEnd/>
            <a:tailEnd/>
          </a:ln>
        </p:spPr>
      </p:pic>
      <p:sp>
        <p:nvSpPr>
          <p:cNvPr id="3" name="Date Placeholder 3">
            <a:extLst>
              <a:ext uri="{FF2B5EF4-FFF2-40B4-BE49-F238E27FC236}">
                <a16:creationId xmlns:a16="http://schemas.microsoft.com/office/drawing/2014/main" id="{B76C3EDA-3CD7-42A4-B4D5-A71A3CE6D66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686C3043-4FE3-4062-BD2C-239216B6E93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259</a:t>
            </a:fld>
            <a:endParaRPr lang="en-US"/>
          </a:p>
        </p:txBody>
      </p:sp>
      <p:sp>
        <p:nvSpPr>
          <p:cNvPr id="5" name="Date Placeholder 3">
            <a:extLst>
              <a:ext uri="{FF2B5EF4-FFF2-40B4-BE49-F238E27FC236}">
                <a16:creationId xmlns:a16="http://schemas.microsoft.com/office/drawing/2014/main" id="{408FE525-683F-4875-833E-4DFFEDC75EA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59-1.png"/>
          <p:cNvPicPr>
            <a:picLocks noGrp="1" noChangeAspect="1"/>
          </p:cNvPicPr>
          <p:nvPr/>
        </p:nvPicPr>
        <p:blipFill>
          <a:blip r:embed="rId2"/>
          <a:stretch>
            <a:fillRect/>
          </a:stretch>
        </p:blipFill>
        <p:spPr bwMode="auto">
          <a:xfrm>
            <a:off x="547116" y="209093"/>
            <a:ext cx="8049768" cy="6439814"/>
          </a:xfrm>
          <a:prstGeom prst="rect">
            <a:avLst/>
          </a:prstGeom>
          <a:noFill/>
          <a:ln w="9525">
            <a:noFill/>
            <a:headEnd/>
            <a:tailEnd/>
          </a:ln>
        </p:spPr>
      </p:pic>
      <p:sp>
        <p:nvSpPr>
          <p:cNvPr id="3" name="Date Placeholder 3">
            <a:extLst>
              <a:ext uri="{FF2B5EF4-FFF2-40B4-BE49-F238E27FC236}">
                <a16:creationId xmlns:a16="http://schemas.microsoft.com/office/drawing/2014/main" id="{1509BA21-85DA-4825-AB23-22AAA04C3E5C}"/>
              </a:ext>
            </a:extLst>
          </p:cNvPr>
          <p:cNvSpPr>
            <a:spLocks noGrp="1"/>
          </p:cNvSpPr>
          <p:nvPr>
            <p:ph type="dt" sz="half" idx="10"/>
          </p:nvPr>
        </p:nvSpPr>
        <p:spPr>
          <a:xfrm>
            <a:off x="261144" y="6648907"/>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E7DC8D9-06C8-47BE-9D0B-DE99A6B4F30B}"/>
              </a:ext>
            </a:extLst>
          </p:cNvPr>
          <p:cNvSpPr txBox="1">
            <a:spLocks/>
          </p:cNvSpPr>
          <p:nvPr/>
        </p:nvSpPr>
        <p:spPr>
          <a:xfrm>
            <a:off x="4311650" y="6648907"/>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26</a:t>
            </a:fld>
            <a:endParaRPr lang="en-US"/>
          </a:p>
        </p:txBody>
      </p:sp>
      <p:sp>
        <p:nvSpPr>
          <p:cNvPr id="5" name="Date Placeholder 3">
            <a:extLst>
              <a:ext uri="{FF2B5EF4-FFF2-40B4-BE49-F238E27FC236}">
                <a16:creationId xmlns:a16="http://schemas.microsoft.com/office/drawing/2014/main" id="{365C30EC-3CA1-47A1-81F3-CEB0BCD74856}"/>
              </a:ext>
            </a:extLst>
          </p:cNvPr>
          <p:cNvSpPr txBox="1">
            <a:spLocks/>
          </p:cNvSpPr>
          <p:nvPr/>
        </p:nvSpPr>
        <p:spPr>
          <a:xfrm>
            <a:off x="6629400" y="6648907"/>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21-1.png"/>
          <p:cNvPicPr>
            <a:picLocks noGrp="1" noChangeAspect="1"/>
          </p:cNvPicPr>
          <p:nvPr/>
        </p:nvPicPr>
        <p:blipFill>
          <a:blip r:embed="rId2"/>
          <a:stretch>
            <a:fillRect/>
          </a:stretch>
        </p:blipFill>
        <p:spPr bwMode="auto">
          <a:xfrm>
            <a:off x="592836" y="109683"/>
            <a:ext cx="7958328" cy="6366662"/>
          </a:xfrm>
          <a:prstGeom prst="rect">
            <a:avLst/>
          </a:prstGeom>
          <a:noFill/>
          <a:ln w="9525">
            <a:noFill/>
            <a:headEnd/>
            <a:tailEnd/>
          </a:ln>
        </p:spPr>
      </p:pic>
      <p:sp>
        <p:nvSpPr>
          <p:cNvPr id="3" name="Date Placeholder 3">
            <a:extLst>
              <a:ext uri="{FF2B5EF4-FFF2-40B4-BE49-F238E27FC236}">
                <a16:creationId xmlns:a16="http://schemas.microsoft.com/office/drawing/2014/main" id="{DF2D07EA-AC52-40B5-9724-359A8EC1C9A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824D0D46-3AD4-4586-A563-31B03E2F500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260</a:t>
            </a:fld>
            <a:endParaRPr lang="en-US"/>
          </a:p>
        </p:txBody>
      </p:sp>
      <p:sp>
        <p:nvSpPr>
          <p:cNvPr id="5" name="Date Placeholder 3">
            <a:extLst>
              <a:ext uri="{FF2B5EF4-FFF2-40B4-BE49-F238E27FC236}">
                <a16:creationId xmlns:a16="http://schemas.microsoft.com/office/drawing/2014/main" id="{0FA617AE-A0B1-4BAC-A10B-5964F538779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22-1.png"/>
          <p:cNvPicPr>
            <a:picLocks noGrp="1" noChangeAspect="1"/>
          </p:cNvPicPr>
          <p:nvPr/>
        </p:nvPicPr>
        <p:blipFill>
          <a:blip r:embed="rId2"/>
          <a:stretch>
            <a:fillRect/>
          </a:stretch>
        </p:blipFill>
        <p:spPr bwMode="auto">
          <a:xfrm>
            <a:off x="668655" y="306324"/>
            <a:ext cx="7806690" cy="6245352"/>
          </a:xfrm>
          <a:prstGeom prst="rect">
            <a:avLst/>
          </a:prstGeom>
          <a:noFill/>
          <a:ln w="9525">
            <a:noFill/>
            <a:headEnd/>
            <a:tailEnd/>
          </a:ln>
        </p:spPr>
      </p:pic>
      <p:sp>
        <p:nvSpPr>
          <p:cNvPr id="3" name="Date Placeholder 3">
            <a:extLst>
              <a:ext uri="{FF2B5EF4-FFF2-40B4-BE49-F238E27FC236}">
                <a16:creationId xmlns:a16="http://schemas.microsoft.com/office/drawing/2014/main" id="{6553011E-E492-4A95-8E12-92A0340E0AE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AD0A4624-6D56-41BB-8FA5-A7F3CC87780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261</a:t>
            </a:fld>
            <a:endParaRPr lang="en-US"/>
          </a:p>
        </p:txBody>
      </p:sp>
      <p:sp>
        <p:nvSpPr>
          <p:cNvPr id="5" name="Date Placeholder 3">
            <a:extLst>
              <a:ext uri="{FF2B5EF4-FFF2-40B4-BE49-F238E27FC236}">
                <a16:creationId xmlns:a16="http://schemas.microsoft.com/office/drawing/2014/main" id="{D3C5A9AE-D8C6-4EA9-8422-AD8F296A550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23-1.png"/>
          <p:cNvPicPr>
            <a:picLocks noGrp="1" noChangeAspect="1"/>
          </p:cNvPicPr>
          <p:nvPr/>
        </p:nvPicPr>
        <p:blipFill>
          <a:blip r:embed="rId2"/>
          <a:stretch>
            <a:fillRect/>
          </a:stretch>
        </p:blipFill>
        <p:spPr bwMode="auto">
          <a:xfrm>
            <a:off x="583692" y="238353"/>
            <a:ext cx="7976616" cy="6381293"/>
          </a:xfrm>
          <a:prstGeom prst="rect">
            <a:avLst/>
          </a:prstGeom>
          <a:noFill/>
          <a:ln w="9525">
            <a:noFill/>
            <a:headEnd/>
            <a:tailEnd/>
          </a:ln>
        </p:spPr>
      </p:pic>
      <p:sp>
        <p:nvSpPr>
          <p:cNvPr id="3" name="Date Placeholder 3">
            <a:extLst>
              <a:ext uri="{FF2B5EF4-FFF2-40B4-BE49-F238E27FC236}">
                <a16:creationId xmlns:a16="http://schemas.microsoft.com/office/drawing/2014/main" id="{EC98DA37-E3B2-4526-A443-93A57454AB3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4D9DE86-510F-4AD7-8593-A7C14356F89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262</a:t>
            </a:fld>
            <a:endParaRPr lang="en-US"/>
          </a:p>
        </p:txBody>
      </p:sp>
      <p:sp>
        <p:nvSpPr>
          <p:cNvPr id="5" name="Date Placeholder 3">
            <a:extLst>
              <a:ext uri="{FF2B5EF4-FFF2-40B4-BE49-F238E27FC236}">
                <a16:creationId xmlns:a16="http://schemas.microsoft.com/office/drawing/2014/main" id="{41810A97-1DB4-4490-A7C0-3F9E0D9D90B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24-1.png"/>
          <p:cNvPicPr>
            <a:picLocks noGrp="1" noChangeAspect="1"/>
          </p:cNvPicPr>
          <p:nvPr/>
        </p:nvPicPr>
        <p:blipFill>
          <a:blip r:embed="rId2"/>
          <a:stretch>
            <a:fillRect/>
          </a:stretch>
        </p:blipFill>
        <p:spPr bwMode="auto">
          <a:xfrm>
            <a:off x="574548" y="231038"/>
            <a:ext cx="7994904" cy="6395923"/>
          </a:xfrm>
          <a:prstGeom prst="rect">
            <a:avLst/>
          </a:prstGeom>
          <a:noFill/>
          <a:ln w="9525">
            <a:noFill/>
            <a:headEnd/>
            <a:tailEnd/>
          </a:ln>
        </p:spPr>
      </p:pic>
      <p:sp>
        <p:nvSpPr>
          <p:cNvPr id="3" name="Date Placeholder 3">
            <a:extLst>
              <a:ext uri="{FF2B5EF4-FFF2-40B4-BE49-F238E27FC236}">
                <a16:creationId xmlns:a16="http://schemas.microsoft.com/office/drawing/2014/main" id="{78D68412-9154-4965-BB40-5F1769FED25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B61413E-219F-4811-ACD0-EE9A7D5A7DA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263</a:t>
            </a:fld>
            <a:endParaRPr lang="en-US"/>
          </a:p>
        </p:txBody>
      </p:sp>
      <p:sp>
        <p:nvSpPr>
          <p:cNvPr id="5" name="Date Placeholder 3">
            <a:extLst>
              <a:ext uri="{FF2B5EF4-FFF2-40B4-BE49-F238E27FC236}">
                <a16:creationId xmlns:a16="http://schemas.microsoft.com/office/drawing/2014/main" id="{EDF92B73-7F3A-465D-A403-35950F77308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25-1.png"/>
          <p:cNvPicPr>
            <a:picLocks noGrp="1" noChangeAspect="1"/>
          </p:cNvPicPr>
          <p:nvPr/>
        </p:nvPicPr>
        <p:blipFill>
          <a:blip r:embed="rId2"/>
          <a:stretch>
            <a:fillRect/>
          </a:stretch>
        </p:blipFill>
        <p:spPr bwMode="auto">
          <a:xfrm>
            <a:off x="496824" y="62959"/>
            <a:ext cx="8150352" cy="6520282"/>
          </a:xfrm>
          <a:prstGeom prst="rect">
            <a:avLst/>
          </a:prstGeom>
          <a:noFill/>
          <a:ln w="9525">
            <a:noFill/>
            <a:headEnd/>
            <a:tailEnd/>
          </a:ln>
        </p:spPr>
      </p:pic>
      <p:sp>
        <p:nvSpPr>
          <p:cNvPr id="3" name="Date Placeholder 3">
            <a:extLst>
              <a:ext uri="{FF2B5EF4-FFF2-40B4-BE49-F238E27FC236}">
                <a16:creationId xmlns:a16="http://schemas.microsoft.com/office/drawing/2014/main" id="{B6F6A69B-3053-419D-B405-5CE108A4402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B38ABEA-7049-4653-8C7E-1F8D2CD72D0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264</a:t>
            </a:fld>
            <a:endParaRPr lang="en-US"/>
          </a:p>
        </p:txBody>
      </p:sp>
      <p:sp>
        <p:nvSpPr>
          <p:cNvPr id="5" name="Date Placeholder 3">
            <a:extLst>
              <a:ext uri="{FF2B5EF4-FFF2-40B4-BE49-F238E27FC236}">
                <a16:creationId xmlns:a16="http://schemas.microsoft.com/office/drawing/2014/main" id="{F9C6E794-BED0-48B2-AA2D-8D9502A54E1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26-1.png"/>
          <p:cNvPicPr>
            <a:picLocks noGrp="1" noChangeAspect="1"/>
          </p:cNvPicPr>
          <p:nvPr/>
        </p:nvPicPr>
        <p:blipFill>
          <a:blip r:embed="rId2"/>
          <a:stretch>
            <a:fillRect/>
          </a:stretch>
        </p:blipFill>
        <p:spPr bwMode="auto">
          <a:xfrm>
            <a:off x="429006" y="36988"/>
            <a:ext cx="8285988" cy="6628791"/>
          </a:xfrm>
          <a:prstGeom prst="rect">
            <a:avLst/>
          </a:prstGeom>
          <a:noFill/>
          <a:ln w="9525">
            <a:noFill/>
            <a:headEnd/>
            <a:tailEnd/>
          </a:ln>
        </p:spPr>
      </p:pic>
      <p:sp>
        <p:nvSpPr>
          <p:cNvPr id="3" name="Date Placeholder 3">
            <a:extLst>
              <a:ext uri="{FF2B5EF4-FFF2-40B4-BE49-F238E27FC236}">
                <a16:creationId xmlns:a16="http://schemas.microsoft.com/office/drawing/2014/main" id="{F15F2805-463E-4BF6-88A3-2AD127E4D30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C8EA91D-4945-4A36-B8FE-7D02FF411BF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265</a:t>
            </a:fld>
            <a:endParaRPr lang="en-US"/>
          </a:p>
        </p:txBody>
      </p:sp>
      <p:sp>
        <p:nvSpPr>
          <p:cNvPr id="5" name="Date Placeholder 3">
            <a:extLst>
              <a:ext uri="{FF2B5EF4-FFF2-40B4-BE49-F238E27FC236}">
                <a16:creationId xmlns:a16="http://schemas.microsoft.com/office/drawing/2014/main" id="{FA24D2B7-123B-4977-925F-015CE5FD879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27-1.png"/>
          <p:cNvPicPr>
            <a:picLocks noGrp="1" noChangeAspect="1"/>
          </p:cNvPicPr>
          <p:nvPr/>
        </p:nvPicPr>
        <p:blipFill>
          <a:blip r:embed="rId2"/>
          <a:stretch>
            <a:fillRect/>
          </a:stretch>
        </p:blipFill>
        <p:spPr bwMode="auto">
          <a:xfrm>
            <a:off x="505968" y="77590"/>
            <a:ext cx="8132064" cy="6505651"/>
          </a:xfrm>
          <a:prstGeom prst="rect">
            <a:avLst/>
          </a:prstGeom>
          <a:noFill/>
          <a:ln w="9525">
            <a:noFill/>
            <a:headEnd/>
            <a:tailEnd/>
          </a:ln>
        </p:spPr>
      </p:pic>
      <p:sp>
        <p:nvSpPr>
          <p:cNvPr id="3" name="Date Placeholder 3">
            <a:extLst>
              <a:ext uri="{FF2B5EF4-FFF2-40B4-BE49-F238E27FC236}">
                <a16:creationId xmlns:a16="http://schemas.microsoft.com/office/drawing/2014/main" id="{0AD1BE7D-E5F2-4C20-8838-5AE1E110A83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370FAE8-DDAF-47B5-9961-F1A0AC70BE9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266</a:t>
            </a:fld>
            <a:endParaRPr lang="en-US"/>
          </a:p>
        </p:txBody>
      </p:sp>
      <p:sp>
        <p:nvSpPr>
          <p:cNvPr id="5" name="Date Placeholder 3">
            <a:extLst>
              <a:ext uri="{FF2B5EF4-FFF2-40B4-BE49-F238E27FC236}">
                <a16:creationId xmlns:a16="http://schemas.microsoft.com/office/drawing/2014/main" id="{82FD5289-C580-4513-A39C-06AC7E92156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28-1.png"/>
          <p:cNvPicPr>
            <a:picLocks noGrp="1" noChangeAspect="1"/>
          </p:cNvPicPr>
          <p:nvPr/>
        </p:nvPicPr>
        <p:blipFill>
          <a:blip r:embed="rId2"/>
          <a:stretch>
            <a:fillRect/>
          </a:stretch>
        </p:blipFill>
        <p:spPr bwMode="auto">
          <a:xfrm>
            <a:off x="478536" y="0"/>
            <a:ext cx="8186928" cy="6549542"/>
          </a:xfrm>
          <a:prstGeom prst="rect">
            <a:avLst/>
          </a:prstGeom>
          <a:noFill/>
          <a:ln w="9525">
            <a:noFill/>
            <a:headEnd/>
            <a:tailEnd/>
          </a:ln>
        </p:spPr>
      </p:pic>
      <p:sp>
        <p:nvSpPr>
          <p:cNvPr id="3" name="Date Placeholder 3">
            <a:extLst>
              <a:ext uri="{FF2B5EF4-FFF2-40B4-BE49-F238E27FC236}">
                <a16:creationId xmlns:a16="http://schemas.microsoft.com/office/drawing/2014/main" id="{4226DF3D-B06C-45F5-B59E-D5128A190FB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0028FCF-F3A5-4412-BCA7-9AD9B4AB0CF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267</a:t>
            </a:fld>
            <a:endParaRPr lang="en-US"/>
          </a:p>
        </p:txBody>
      </p:sp>
      <p:sp>
        <p:nvSpPr>
          <p:cNvPr id="5" name="Date Placeholder 3">
            <a:extLst>
              <a:ext uri="{FF2B5EF4-FFF2-40B4-BE49-F238E27FC236}">
                <a16:creationId xmlns:a16="http://schemas.microsoft.com/office/drawing/2014/main" id="{BEE3D4E9-92BF-4F94-BC89-375C74BBA87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29-1.png"/>
          <p:cNvPicPr>
            <a:picLocks noGrp="1" noChangeAspect="1"/>
          </p:cNvPicPr>
          <p:nvPr/>
        </p:nvPicPr>
        <p:blipFill>
          <a:blip r:embed="rId2"/>
          <a:stretch>
            <a:fillRect/>
          </a:stretch>
        </p:blipFill>
        <p:spPr bwMode="auto">
          <a:xfrm>
            <a:off x="560832" y="220065"/>
            <a:ext cx="8022336" cy="6417869"/>
          </a:xfrm>
          <a:prstGeom prst="rect">
            <a:avLst/>
          </a:prstGeom>
          <a:noFill/>
          <a:ln w="9525">
            <a:noFill/>
            <a:headEnd/>
            <a:tailEnd/>
          </a:ln>
        </p:spPr>
      </p:pic>
      <p:sp>
        <p:nvSpPr>
          <p:cNvPr id="3" name="Date Placeholder 3">
            <a:extLst>
              <a:ext uri="{FF2B5EF4-FFF2-40B4-BE49-F238E27FC236}">
                <a16:creationId xmlns:a16="http://schemas.microsoft.com/office/drawing/2014/main" id="{354D9606-4EE7-4328-85A2-4BBD9592D1A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8DA6573-1184-4674-B074-47A2CFDACA5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268</a:t>
            </a:fld>
            <a:endParaRPr lang="en-US"/>
          </a:p>
        </p:txBody>
      </p:sp>
      <p:sp>
        <p:nvSpPr>
          <p:cNvPr id="5" name="Date Placeholder 3">
            <a:extLst>
              <a:ext uri="{FF2B5EF4-FFF2-40B4-BE49-F238E27FC236}">
                <a16:creationId xmlns:a16="http://schemas.microsoft.com/office/drawing/2014/main" id="{690BE868-027B-4FF7-A62B-58C681325DB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30-1.png"/>
          <p:cNvPicPr>
            <a:picLocks noGrp="1" noChangeAspect="1"/>
          </p:cNvPicPr>
          <p:nvPr/>
        </p:nvPicPr>
        <p:blipFill>
          <a:blip r:embed="rId2"/>
          <a:stretch>
            <a:fillRect/>
          </a:stretch>
        </p:blipFill>
        <p:spPr bwMode="auto">
          <a:xfrm>
            <a:off x="478536" y="154229"/>
            <a:ext cx="8186928" cy="6549542"/>
          </a:xfrm>
          <a:prstGeom prst="rect">
            <a:avLst/>
          </a:prstGeom>
          <a:noFill/>
          <a:ln w="9525">
            <a:noFill/>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61-1.png"/>
          <p:cNvPicPr>
            <a:picLocks noGrp="1" noChangeAspect="1"/>
          </p:cNvPicPr>
          <p:nvPr/>
        </p:nvPicPr>
        <p:blipFill>
          <a:blip r:embed="rId2"/>
          <a:stretch>
            <a:fillRect/>
          </a:stretch>
        </p:blipFill>
        <p:spPr bwMode="auto">
          <a:xfrm>
            <a:off x="475488" y="155447"/>
            <a:ext cx="8193024" cy="6554419"/>
          </a:xfrm>
          <a:prstGeom prst="rect">
            <a:avLst/>
          </a:prstGeom>
          <a:noFill/>
          <a:ln w="9525">
            <a:noFill/>
            <a:headEnd/>
            <a:tailEnd/>
          </a:ln>
        </p:spPr>
      </p:pic>
      <p:sp>
        <p:nvSpPr>
          <p:cNvPr id="3" name="Date Placeholder 3">
            <a:extLst>
              <a:ext uri="{FF2B5EF4-FFF2-40B4-BE49-F238E27FC236}">
                <a16:creationId xmlns:a16="http://schemas.microsoft.com/office/drawing/2014/main" id="{E04D8C88-D5D1-4FFE-8660-84BE893502E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E14D3FC-A9A7-4229-B2DD-91B3566254D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27</a:t>
            </a:fld>
            <a:endParaRPr lang="en-US"/>
          </a:p>
        </p:txBody>
      </p:sp>
      <p:sp>
        <p:nvSpPr>
          <p:cNvPr id="5" name="Date Placeholder 3">
            <a:extLst>
              <a:ext uri="{FF2B5EF4-FFF2-40B4-BE49-F238E27FC236}">
                <a16:creationId xmlns:a16="http://schemas.microsoft.com/office/drawing/2014/main" id="{A174F8E4-935C-4586-95AE-68EEA7C09D1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32-1.png"/>
          <p:cNvPicPr>
            <a:picLocks noGrp="1" noChangeAspect="1"/>
          </p:cNvPicPr>
          <p:nvPr/>
        </p:nvPicPr>
        <p:blipFill>
          <a:blip r:embed="rId2"/>
          <a:stretch>
            <a:fillRect/>
          </a:stretch>
        </p:blipFill>
        <p:spPr bwMode="auto">
          <a:xfrm>
            <a:off x="556260" y="216408"/>
            <a:ext cx="8031480" cy="6425184"/>
          </a:xfrm>
          <a:prstGeom prst="rect">
            <a:avLst/>
          </a:prstGeom>
          <a:noFill/>
          <a:ln w="9525">
            <a:noFill/>
            <a:headEnd/>
            <a:tailEnd/>
          </a:ln>
        </p:spPr>
      </p:pic>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33-1.png"/>
          <p:cNvPicPr>
            <a:picLocks noGrp="1" noChangeAspect="1"/>
          </p:cNvPicPr>
          <p:nvPr/>
        </p:nvPicPr>
        <p:blipFill>
          <a:blip r:embed="rId2"/>
          <a:stretch>
            <a:fillRect/>
          </a:stretch>
        </p:blipFill>
        <p:spPr bwMode="auto">
          <a:xfrm>
            <a:off x="528828" y="0"/>
            <a:ext cx="8086344" cy="6469075"/>
          </a:xfrm>
          <a:prstGeom prst="rect">
            <a:avLst/>
          </a:prstGeom>
          <a:noFill/>
          <a:ln w="9525">
            <a:noFill/>
            <a:headEnd/>
            <a:tailEnd/>
          </a:ln>
        </p:spPr>
      </p:pic>
      <p:sp>
        <p:nvSpPr>
          <p:cNvPr id="3" name="Date Placeholder 3">
            <a:extLst>
              <a:ext uri="{FF2B5EF4-FFF2-40B4-BE49-F238E27FC236}">
                <a16:creationId xmlns:a16="http://schemas.microsoft.com/office/drawing/2014/main" id="{BD91F056-9317-4934-8B82-D5F7D6382AB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9789D08-2752-4D1B-980A-C1988160A22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271</a:t>
            </a:fld>
            <a:endParaRPr lang="en-US"/>
          </a:p>
        </p:txBody>
      </p:sp>
      <p:sp>
        <p:nvSpPr>
          <p:cNvPr id="5" name="Date Placeholder 3">
            <a:extLst>
              <a:ext uri="{FF2B5EF4-FFF2-40B4-BE49-F238E27FC236}">
                <a16:creationId xmlns:a16="http://schemas.microsoft.com/office/drawing/2014/main" id="{FDD56158-7826-4B85-9726-F9A4C9D95FF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34-1.png"/>
          <p:cNvPicPr>
            <a:picLocks noGrp="1" noChangeAspect="1"/>
          </p:cNvPicPr>
          <p:nvPr/>
        </p:nvPicPr>
        <p:blipFill>
          <a:blip r:embed="rId2"/>
          <a:stretch>
            <a:fillRect/>
          </a:stretch>
        </p:blipFill>
        <p:spPr bwMode="auto">
          <a:xfrm>
            <a:off x="398177" y="0"/>
            <a:ext cx="8177784" cy="6542227"/>
          </a:xfrm>
          <a:prstGeom prst="rect">
            <a:avLst/>
          </a:prstGeom>
          <a:noFill/>
          <a:ln w="9525">
            <a:noFill/>
            <a:headEnd/>
            <a:tailEnd/>
          </a:ln>
        </p:spPr>
      </p:pic>
      <p:sp>
        <p:nvSpPr>
          <p:cNvPr id="3" name="Date Placeholder 3">
            <a:extLst>
              <a:ext uri="{FF2B5EF4-FFF2-40B4-BE49-F238E27FC236}">
                <a16:creationId xmlns:a16="http://schemas.microsoft.com/office/drawing/2014/main" id="{F4DF3A75-E17E-4F8C-A3DF-45729506741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B95A816C-2E5B-4AAB-95F3-B4E1C481AF9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272</a:t>
            </a:fld>
            <a:endParaRPr lang="en-US"/>
          </a:p>
        </p:txBody>
      </p:sp>
      <p:sp>
        <p:nvSpPr>
          <p:cNvPr id="5" name="Date Placeholder 3">
            <a:extLst>
              <a:ext uri="{FF2B5EF4-FFF2-40B4-BE49-F238E27FC236}">
                <a16:creationId xmlns:a16="http://schemas.microsoft.com/office/drawing/2014/main" id="{E5FBAAA5-56C1-4AF5-A5EB-57CA0F15CB3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35-1.png"/>
          <p:cNvPicPr>
            <a:picLocks noGrp="1" noChangeAspect="1"/>
          </p:cNvPicPr>
          <p:nvPr/>
        </p:nvPicPr>
        <p:blipFill>
          <a:blip r:embed="rId2"/>
          <a:stretch>
            <a:fillRect/>
          </a:stretch>
        </p:blipFill>
        <p:spPr bwMode="auto">
          <a:xfrm>
            <a:off x="419100" y="0"/>
            <a:ext cx="8305800" cy="6644640"/>
          </a:xfrm>
          <a:prstGeom prst="rect">
            <a:avLst/>
          </a:prstGeom>
          <a:noFill/>
          <a:ln w="9525">
            <a:noFill/>
            <a:headEnd/>
            <a:tailEnd/>
          </a:ln>
        </p:spPr>
      </p:pic>
      <p:sp>
        <p:nvSpPr>
          <p:cNvPr id="3" name="Date Placeholder 3">
            <a:extLst>
              <a:ext uri="{FF2B5EF4-FFF2-40B4-BE49-F238E27FC236}">
                <a16:creationId xmlns:a16="http://schemas.microsoft.com/office/drawing/2014/main" id="{D59DD1B3-AD25-4575-A160-9F86CE82693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51C0E822-3160-4C80-9C6C-EDDE7887A90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273</a:t>
            </a:fld>
            <a:endParaRPr lang="en-US"/>
          </a:p>
        </p:txBody>
      </p:sp>
      <p:sp>
        <p:nvSpPr>
          <p:cNvPr id="5" name="Date Placeholder 3">
            <a:extLst>
              <a:ext uri="{FF2B5EF4-FFF2-40B4-BE49-F238E27FC236}">
                <a16:creationId xmlns:a16="http://schemas.microsoft.com/office/drawing/2014/main" id="{D266F5A2-20E1-4D27-992A-66CDD96CB72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36-1.png"/>
          <p:cNvPicPr>
            <a:picLocks noGrp="1" noChangeAspect="1"/>
          </p:cNvPicPr>
          <p:nvPr/>
        </p:nvPicPr>
        <p:blipFill>
          <a:blip r:embed="rId2"/>
          <a:stretch>
            <a:fillRect/>
          </a:stretch>
        </p:blipFill>
        <p:spPr bwMode="auto">
          <a:xfrm>
            <a:off x="496824" y="62959"/>
            <a:ext cx="8150352" cy="6520282"/>
          </a:xfrm>
          <a:prstGeom prst="rect">
            <a:avLst/>
          </a:prstGeom>
          <a:noFill/>
          <a:ln w="9525">
            <a:noFill/>
            <a:headEnd/>
            <a:tailEnd/>
          </a:ln>
        </p:spPr>
      </p:pic>
      <p:sp>
        <p:nvSpPr>
          <p:cNvPr id="3" name="Date Placeholder 3">
            <a:extLst>
              <a:ext uri="{FF2B5EF4-FFF2-40B4-BE49-F238E27FC236}">
                <a16:creationId xmlns:a16="http://schemas.microsoft.com/office/drawing/2014/main" id="{EC91C0CB-5A33-4A17-A976-8FDDC6B0CE8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2E81983-8200-47E9-B49F-CAFA4BF5DA9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274</a:t>
            </a:fld>
            <a:endParaRPr lang="en-US"/>
          </a:p>
        </p:txBody>
      </p:sp>
      <p:sp>
        <p:nvSpPr>
          <p:cNvPr id="5" name="Date Placeholder 3">
            <a:extLst>
              <a:ext uri="{FF2B5EF4-FFF2-40B4-BE49-F238E27FC236}">
                <a16:creationId xmlns:a16="http://schemas.microsoft.com/office/drawing/2014/main" id="{5B3EF95E-1A64-4896-A518-D000B59D086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38-1.png"/>
          <p:cNvPicPr>
            <a:picLocks noGrp="1" noChangeAspect="1"/>
          </p:cNvPicPr>
          <p:nvPr/>
        </p:nvPicPr>
        <p:blipFill>
          <a:blip r:embed="rId2"/>
          <a:stretch>
            <a:fillRect/>
          </a:stretch>
        </p:blipFill>
        <p:spPr bwMode="auto">
          <a:xfrm>
            <a:off x="451104" y="0"/>
            <a:ext cx="8241792" cy="6593434"/>
          </a:xfrm>
          <a:prstGeom prst="rect">
            <a:avLst/>
          </a:prstGeom>
          <a:noFill/>
          <a:ln w="9525">
            <a:noFill/>
            <a:headEnd/>
            <a:tailEnd/>
          </a:ln>
        </p:spPr>
      </p:pic>
      <p:sp>
        <p:nvSpPr>
          <p:cNvPr id="3" name="Date Placeholder 3">
            <a:extLst>
              <a:ext uri="{FF2B5EF4-FFF2-40B4-BE49-F238E27FC236}">
                <a16:creationId xmlns:a16="http://schemas.microsoft.com/office/drawing/2014/main" id="{B1580A47-3094-4DAD-977C-1860521874F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CE17391-4C1B-4BBA-BC0E-A43D9A53676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275</a:t>
            </a:fld>
            <a:endParaRPr lang="en-US"/>
          </a:p>
        </p:txBody>
      </p:sp>
      <p:sp>
        <p:nvSpPr>
          <p:cNvPr id="5" name="Date Placeholder 3">
            <a:extLst>
              <a:ext uri="{FF2B5EF4-FFF2-40B4-BE49-F238E27FC236}">
                <a16:creationId xmlns:a16="http://schemas.microsoft.com/office/drawing/2014/main" id="{36977CE9-4BB5-472E-B57E-EBBECAB9A2E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39-1.png"/>
          <p:cNvPicPr>
            <a:picLocks noGrp="1" noChangeAspect="1"/>
          </p:cNvPicPr>
          <p:nvPr/>
        </p:nvPicPr>
        <p:blipFill>
          <a:blip r:embed="rId2"/>
          <a:stretch>
            <a:fillRect/>
          </a:stretch>
        </p:blipFill>
        <p:spPr bwMode="auto">
          <a:xfrm>
            <a:off x="533400" y="0"/>
            <a:ext cx="8077200" cy="6461760"/>
          </a:xfrm>
          <a:prstGeom prst="rect">
            <a:avLst/>
          </a:prstGeom>
          <a:noFill/>
          <a:ln w="9525">
            <a:noFill/>
            <a:headEnd/>
            <a:tailEnd/>
          </a:ln>
        </p:spPr>
      </p:pic>
      <p:sp>
        <p:nvSpPr>
          <p:cNvPr id="3" name="Date Placeholder 3">
            <a:extLst>
              <a:ext uri="{FF2B5EF4-FFF2-40B4-BE49-F238E27FC236}">
                <a16:creationId xmlns:a16="http://schemas.microsoft.com/office/drawing/2014/main" id="{83508B86-25C9-4B42-A1AE-153443F65CF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F97740D-28CF-4C0C-BAB9-F0CB4B02F4E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276</a:t>
            </a:fld>
            <a:endParaRPr lang="en-US"/>
          </a:p>
        </p:txBody>
      </p:sp>
      <p:sp>
        <p:nvSpPr>
          <p:cNvPr id="5" name="Date Placeholder 3">
            <a:extLst>
              <a:ext uri="{FF2B5EF4-FFF2-40B4-BE49-F238E27FC236}">
                <a16:creationId xmlns:a16="http://schemas.microsoft.com/office/drawing/2014/main" id="{A59AB87E-CF3C-4F60-875E-811EF3C30A1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40-1.png"/>
          <p:cNvPicPr>
            <a:picLocks noGrp="1" noChangeAspect="1"/>
          </p:cNvPicPr>
          <p:nvPr/>
        </p:nvPicPr>
        <p:blipFill>
          <a:blip r:embed="rId2"/>
          <a:stretch>
            <a:fillRect/>
          </a:stretch>
        </p:blipFill>
        <p:spPr bwMode="auto">
          <a:xfrm>
            <a:off x="483108" y="0"/>
            <a:ext cx="8177784" cy="6542227"/>
          </a:xfrm>
          <a:prstGeom prst="rect">
            <a:avLst/>
          </a:prstGeom>
          <a:noFill/>
          <a:ln w="9525">
            <a:noFill/>
            <a:headEnd/>
            <a:tailEnd/>
          </a:ln>
        </p:spPr>
      </p:pic>
      <p:sp>
        <p:nvSpPr>
          <p:cNvPr id="3" name="Date Placeholder 3">
            <a:extLst>
              <a:ext uri="{FF2B5EF4-FFF2-40B4-BE49-F238E27FC236}">
                <a16:creationId xmlns:a16="http://schemas.microsoft.com/office/drawing/2014/main" id="{C4A5DC8F-858F-44EC-8662-4E6DFEF3E3F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4E9E65F-C6DB-4851-9816-F137571C1D4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277</a:t>
            </a:fld>
            <a:endParaRPr lang="en-US"/>
          </a:p>
        </p:txBody>
      </p:sp>
      <p:sp>
        <p:nvSpPr>
          <p:cNvPr id="5" name="Date Placeholder 3">
            <a:extLst>
              <a:ext uri="{FF2B5EF4-FFF2-40B4-BE49-F238E27FC236}">
                <a16:creationId xmlns:a16="http://schemas.microsoft.com/office/drawing/2014/main" id="{E746CED2-C63E-419F-AC4C-C2C0A3D5A66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41-1.png"/>
          <p:cNvPicPr>
            <a:picLocks noGrp="1" noChangeAspect="1"/>
          </p:cNvPicPr>
          <p:nvPr/>
        </p:nvPicPr>
        <p:blipFill>
          <a:blip r:embed="rId2"/>
          <a:stretch>
            <a:fillRect/>
          </a:stretch>
        </p:blipFill>
        <p:spPr bwMode="auto">
          <a:xfrm>
            <a:off x="583692" y="0"/>
            <a:ext cx="7976616" cy="6381293"/>
          </a:xfrm>
          <a:prstGeom prst="rect">
            <a:avLst/>
          </a:prstGeom>
          <a:noFill/>
          <a:ln w="9525">
            <a:noFill/>
            <a:headEnd/>
            <a:tailEnd/>
          </a:ln>
        </p:spPr>
      </p:pic>
      <p:sp>
        <p:nvSpPr>
          <p:cNvPr id="3" name="Date Placeholder 3">
            <a:extLst>
              <a:ext uri="{FF2B5EF4-FFF2-40B4-BE49-F238E27FC236}">
                <a16:creationId xmlns:a16="http://schemas.microsoft.com/office/drawing/2014/main" id="{C51BD237-2F39-4ECA-955B-E6B570DFD75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6389337C-FF38-4AA9-8E62-A1838576789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278</a:t>
            </a:fld>
            <a:endParaRPr lang="en-US"/>
          </a:p>
        </p:txBody>
      </p:sp>
      <p:sp>
        <p:nvSpPr>
          <p:cNvPr id="5" name="Date Placeholder 3">
            <a:extLst>
              <a:ext uri="{FF2B5EF4-FFF2-40B4-BE49-F238E27FC236}">
                <a16:creationId xmlns:a16="http://schemas.microsoft.com/office/drawing/2014/main" id="{7BFEEA80-BC3B-4188-848D-0E1551BA1E8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42-1.png"/>
          <p:cNvPicPr>
            <a:picLocks noGrp="1" noChangeAspect="1"/>
          </p:cNvPicPr>
          <p:nvPr/>
        </p:nvPicPr>
        <p:blipFill>
          <a:blip r:embed="rId2"/>
          <a:stretch>
            <a:fillRect/>
          </a:stretch>
        </p:blipFill>
        <p:spPr bwMode="auto">
          <a:xfrm>
            <a:off x="633984" y="278587"/>
            <a:ext cx="7876032" cy="6300826"/>
          </a:xfrm>
          <a:prstGeom prst="rect">
            <a:avLst/>
          </a:prstGeom>
          <a:noFill/>
          <a:ln w="9525">
            <a:noFill/>
            <a:headEnd/>
            <a:tailEnd/>
          </a:ln>
        </p:spPr>
      </p:pic>
      <p:sp>
        <p:nvSpPr>
          <p:cNvPr id="3" name="Date Placeholder 3">
            <a:extLst>
              <a:ext uri="{FF2B5EF4-FFF2-40B4-BE49-F238E27FC236}">
                <a16:creationId xmlns:a16="http://schemas.microsoft.com/office/drawing/2014/main" id="{E65864BA-6E85-4D7D-8A75-265AA5806E2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FD21EB8-A176-4D19-AE63-05A781F6831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279</a:t>
            </a:fld>
            <a:endParaRPr lang="en-US"/>
          </a:p>
        </p:txBody>
      </p:sp>
      <p:sp>
        <p:nvSpPr>
          <p:cNvPr id="5" name="Date Placeholder 3">
            <a:extLst>
              <a:ext uri="{FF2B5EF4-FFF2-40B4-BE49-F238E27FC236}">
                <a16:creationId xmlns:a16="http://schemas.microsoft.com/office/drawing/2014/main" id="{E8D8132C-9480-4A2D-A6CF-31818B49905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62-1.png"/>
          <p:cNvPicPr>
            <a:picLocks noGrp="1" noChangeAspect="1"/>
          </p:cNvPicPr>
          <p:nvPr/>
        </p:nvPicPr>
        <p:blipFill>
          <a:blip r:embed="rId2"/>
          <a:stretch>
            <a:fillRect/>
          </a:stretch>
        </p:blipFill>
        <p:spPr bwMode="auto">
          <a:xfrm>
            <a:off x="485394" y="159715"/>
            <a:ext cx="8173212" cy="6538570"/>
          </a:xfrm>
          <a:prstGeom prst="rect">
            <a:avLst/>
          </a:prstGeom>
          <a:noFill/>
          <a:ln w="9525">
            <a:noFill/>
            <a:headEnd/>
            <a:tailEnd/>
          </a:ln>
        </p:spPr>
      </p:pic>
      <p:sp>
        <p:nvSpPr>
          <p:cNvPr id="3" name="Date Placeholder 3">
            <a:extLst>
              <a:ext uri="{FF2B5EF4-FFF2-40B4-BE49-F238E27FC236}">
                <a16:creationId xmlns:a16="http://schemas.microsoft.com/office/drawing/2014/main" id="{2AF34B03-6326-484C-8593-ADA0556381E4}"/>
              </a:ext>
            </a:extLst>
          </p:cNvPr>
          <p:cNvSpPr>
            <a:spLocks noGrp="1"/>
          </p:cNvSpPr>
          <p:nvPr>
            <p:ph type="dt" sz="half" idx="10"/>
          </p:nvPr>
        </p:nvSpPr>
        <p:spPr>
          <a:xfrm>
            <a:off x="261144" y="6665779"/>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F2CBAAD1-C199-4289-9345-9DDBFB7AB529}"/>
              </a:ext>
            </a:extLst>
          </p:cNvPr>
          <p:cNvSpPr txBox="1">
            <a:spLocks/>
          </p:cNvSpPr>
          <p:nvPr/>
        </p:nvSpPr>
        <p:spPr>
          <a:xfrm>
            <a:off x="4311650" y="6665779"/>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28</a:t>
            </a:fld>
            <a:endParaRPr lang="en-US"/>
          </a:p>
        </p:txBody>
      </p:sp>
      <p:sp>
        <p:nvSpPr>
          <p:cNvPr id="5" name="Date Placeholder 3">
            <a:extLst>
              <a:ext uri="{FF2B5EF4-FFF2-40B4-BE49-F238E27FC236}">
                <a16:creationId xmlns:a16="http://schemas.microsoft.com/office/drawing/2014/main" id="{A52F2966-2FAA-4BA3-B878-1F91C095CEEF}"/>
              </a:ext>
            </a:extLst>
          </p:cNvPr>
          <p:cNvSpPr txBox="1">
            <a:spLocks/>
          </p:cNvSpPr>
          <p:nvPr/>
        </p:nvSpPr>
        <p:spPr>
          <a:xfrm>
            <a:off x="6629400" y="6665779"/>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44-1.png"/>
          <p:cNvPicPr>
            <a:picLocks noGrp="1" noChangeAspect="1"/>
          </p:cNvPicPr>
          <p:nvPr/>
        </p:nvPicPr>
        <p:blipFill>
          <a:blip r:embed="rId2"/>
          <a:stretch>
            <a:fillRect/>
          </a:stretch>
        </p:blipFill>
        <p:spPr bwMode="auto">
          <a:xfrm>
            <a:off x="483108" y="41014"/>
            <a:ext cx="8177784" cy="6542227"/>
          </a:xfrm>
          <a:prstGeom prst="rect">
            <a:avLst/>
          </a:prstGeom>
          <a:noFill/>
          <a:ln w="9525">
            <a:noFill/>
            <a:headEnd/>
            <a:tailEnd/>
          </a:ln>
        </p:spPr>
      </p:pic>
      <p:sp>
        <p:nvSpPr>
          <p:cNvPr id="3" name="Date Placeholder 3">
            <a:extLst>
              <a:ext uri="{FF2B5EF4-FFF2-40B4-BE49-F238E27FC236}">
                <a16:creationId xmlns:a16="http://schemas.microsoft.com/office/drawing/2014/main" id="{E5B05B1B-C492-4F59-9C08-3E3C35B92A7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8F873E20-D7FF-4C0E-A101-66936D3DEAE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280</a:t>
            </a:fld>
            <a:endParaRPr lang="en-US"/>
          </a:p>
        </p:txBody>
      </p:sp>
      <p:sp>
        <p:nvSpPr>
          <p:cNvPr id="5" name="Date Placeholder 3">
            <a:extLst>
              <a:ext uri="{FF2B5EF4-FFF2-40B4-BE49-F238E27FC236}">
                <a16:creationId xmlns:a16="http://schemas.microsoft.com/office/drawing/2014/main" id="{94AD6E40-A054-4970-9CD2-104EA65B2AC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45-1.png"/>
          <p:cNvPicPr>
            <a:picLocks noGrp="1" noChangeAspect="1"/>
          </p:cNvPicPr>
          <p:nvPr/>
        </p:nvPicPr>
        <p:blipFill>
          <a:blip r:embed="rId2"/>
          <a:stretch>
            <a:fillRect/>
          </a:stretch>
        </p:blipFill>
        <p:spPr bwMode="auto">
          <a:xfrm>
            <a:off x="515112" y="0"/>
            <a:ext cx="8113776" cy="6491021"/>
          </a:xfrm>
          <a:prstGeom prst="rect">
            <a:avLst/>
          </a:prstGeom>
          <a:noFill/>
          <a:ln w="9525">
            <a:noFill/>
            <a:headEnd/>
            <a:tailEnd/>
          </a:ln>
        </p:spPr>
      </p:pic>
      <p:sp>
        <p:nvSpPr>
          <p:cNvPr id="3" name="Date Placeholder 3">
            <a:extLst>
              <a:ext uri="{FF2B5EF4-FFF2-40B4-BE49-F238E27FC236}">
                <a16:creationId xmlns:a16="http://schemas.microsoft.com/office/drawing/2014/main" id="{46B658A7-4E9D-4239-AE1A-99575AFC094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34DCB53-448A-402A-887A-031473EA56B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281</a:t>
            </a:fld>
            <a:endParaRPr lang="en-US"/>
          </a:p>
        </p:txBody>
      </p:sp>
      <p:sp>
        <p:nvSpPr>
          <p:cNvPr id="5" name="Date Placeholder 3">
            <a:extLst>
              <a:ext uri="{FF2B5EF4-FFF2-40B4-BE49-F238E27FC236}">
                <a16:creationId xmlns:a16="http://schemas.microsoft.com/office/drawing/2014/main" id="{9C4CB997-09AC-4BCE-BB00-1D54EC7BB65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46-1.png"/>
          <p:cNvPicPr>
            <a:picLocks noGrp="1" noChangeAspect="1"/>
          </p:cNvPicPr>
          <p:nvPr/>
        </p:nvPicPr>
        <p:blipFill>
          <a:blip r:embed="rId2"/>
          <a:stretch>
            <a:fillRect/>
          </a:stretch>
        </p:blipFill>
        <p:spPr bwMode="auto">
          <a:xfrm>
            <a:off x="548640" y="210312"/>
            <a:ext cx="8046720" cy="6437376"/>
          </a:xfrm>
          <a:prstGeom prst="rect">
            <a:avLst/>
          </a:prstGeom>
          <a:noFill/>
          <a:ln w="9525">
            <a:noFill/>
            <a:headEnd/>
            <a:tailEnd/>
          </a:ln>
        </p:spPr>
      </p:pic>
      <p:sp>
        <p:nvSpPr>
          <p:cNvPr id="3" name="Date Placeholder 3">
            <a:extLst>
              <a:ext uri="{FF2B5EF4-FFF2-40B4-BE49-F238E27FC236}">
                <a16:creationId xmlns:a16="http://schemas.microsoft.com/office/drawing/2014/main" id="{D0C1420F-1E07-442B-818F-2153FE67820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9C0E403-4188-4D32-9782-1AB648C29F1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282</a:t>
            </a:fld>
            <a:endParaRPr lang="en-US"/>
          </a:p>
        </p:txBody>
      </p:sp>
      <p:sp>
        <p:nvSpPr>
          <p:cNvPr id="5" name="Date Placeholder 3">
            <a:extLst>
              <a:ext uri="{FF2B5EF4-FFF2-40B4-BE49-F238E27FC236}">
                <a16:creationId xmlns:a16="http://schemas.microsoft.com/office/drawing/2014/main" id="{9DD697F2-0D26-4497-AFAB-28617947EC9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47-1.png"/>
          <p:cNvPicPr>
            <a:picLocks noGrp="1" noChangeAspect="1"/>
          </p:cNvPicPr>
          <p:nvPr/>
        </p:nvPicPr>
        <p:blipFill>
          <a:blip r:embed="rId2"/>
          <a:stretch>
            <a:fillRect/>
          </a:stretch>
        </p:blipFill>
        <p:spPr bwMode="auto">
          <a:xfrm>
            <a:off x="463296" y="0"/>
            <a:ext cx="8223504" cy="6578803"/>
          </a:xfrm>
          <a:prstGeom prst="rect">
            <a:avLst/>
          </a:prstGeom>
          <a:noFill/>
          <a:ln w="9525">
            <a:noFill/>
            <a:headEnd/>
            <a:tailEnd/>
          </a:ln>
        </p:spPr>
      </p:pic>
      <p:sp>
        <p:nvSpPr>
          <p:cNvPr id="3" name="Date Placeholder 3">
            <a:extLst>
              <a:ext uri="{FF2B5EF4-FFF2-40B4-BE49-F238E27FC236}">
                <a16:creationId xmlns:a16="http://schemas.microsoft.com/office/drawing/2014/main" id="{C34E91C5-1CD8-4BB9-834B-F61316160FC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4F0E70F-F1A9-4F6E-B365-68B09AF4725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283</a:t>
            </a:fld>
            <a:endParaRPr lang="en-US"/>
          </a:p>
        </p:txBody>
      </p:sp>
      <p:sp>
        <p:nvSpPr>
          <p:cNvPr id="5" name="Date Placeholder 3">
            <a:extLst>
              <a:ext uri="{FF2B5EF4-FFF2-40B4-BE49-F238E27FC236}">
                <a16:creationId xmlns:a16="http://schemas.microsoft.com/office/drawing/2014/main" id="{E9D8DDB3-CBA0-44A8-8CCA-C2AE9952124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48-1.png"/>
          <p:cNvPicPr>
            <a:picLocks noGrp="1" noChangeAspect="1"/>
          </p:cNvPicPr>
          <p:nvPr/>
        </p:nvPicPr>
        <p:blipFill>
          <a:blip r:embed="rId2"/>
          <a:stretch>
            <a:fillRect/>
          </a:stretch>
        </p:blipFill>
        <p:spPr bwMode="auto">
          <a:xfrm>
            <a:off x="551688" y="212750"/>
            <a:ext cx="8040624" cy="6432499"/>
          </a:xfrm>
          <a:prstGeom prst="rect">
            <a:avLst/>
          </a:prstGeom>
          <a:noFill/>
          <a:ln w="9525">
            <a:noFill/>
            <a:headEnd/>
            <a:tailEnd/>
          </a:ln>
        </p:spPr>
      </p:pic>
      <p:sp>
        <p:nvSpPr>
          <p:cNvPr id="3" name="Date Placeholder 3">
            <a:extLst>
              <a:ext uri="{FF2B5EF4-FFF2-40B4-BE49-F238E27FC236}">
                <a16:creationId xmlns:a16="http://schemas.microsoft.com/office/drawing/2014/main" id="{9B27C1FB-F095-4109-97B8-B8F0D704C2C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DFD1541-3E5B-4283-AFEE-148F5FBBDC1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284</a:t>
            </a:fld>
            <a:endParaRPr lang="en-US"/>
          </a:p>
        </p:txBody>
      </p:sp>
      <p:sp>
        <p:nvSpPr>
          <p:cNvPr id="5" name="Date Placeholder 3">
            <a:extLst>
              <a:ext uri="{FF2B5EF4-FFF2-40B4-BE49-F238E27FC236}">
                <a16:creationId xmlns:a16="http://schemas.microsoft.com/office/drawing/2014/main" id="{8CFB6681-28D4-444C-BCC1-0BD33BF1D1A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50-1.png"/>
          <p:cNvPicPr>
            <a:picLocks noGrp="1" noChangeAspect="1"/>
          </p:cNvPicPr>
          <p:nvPr/>
        </p:nvPicPr>
        <p:blipFill>
          <a:blip r:embed="rId2"/>
          <a:stretch>
            <a:fillRect/>
          </a:stretch>
        </p:blipFill>
        <p:spPr bwMode="auto">
          <a:xfrm>
            <a:off x="460248" y="139598"/>
            <a:ext cx="8223504" cy="6578803"/>
          </a:xfrm>
          <a:prstGeom prst="rect">
            <a:avLst/>
          </a:prstGeom>
          <a:noFill/>
          <a:ln w="9525">
            <a:noFill/>
            <a:headEnd/>
            <a:tailEnd/>
          </a:ln>
        </p:spPr>
      </p:pic>
      <p:sp>
        <p:nvSpPr>
          <p:cNvPr id="3" name="Date Placeholder 3">
            <a:extLst>
              <a:ext uri="{FF2B5EF4-FFF2-40B4-BE49-F238E27FC236}">
                <a16:creationId xmlns:a16="http://schemas.microsoft.com/office/drawing/2014/main" id="{9DA82CD1-8F45-4392-BEBF-5AF8BD88C47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11BF26E-737B-40FA-8E2A-39E8831D6E0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285</a:t>
            </a:fld>
            <a:endParaRPr lang="en-US"/>
          </a:p>
        </p:txBody>
      </p:sp>
      <p:sp>
        <p:nvSpPr>
          <p:cNvPr id="5" name="Date Placeholder 3">
            <a:extLst>
              <a:ext uri="{FF2B5EF4-FFF2-40B4-BE49-F238E27FC236}">
                <a16:creationId xmlns:a16="http://schemas.microsoft.com/office/drawing/2014/main" id="{478E6F2C-F62A-4E49-8623-076C5F6699B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51-1.png"/>
          <p:cNvPicPr>
            <a:picLocks noGrp="1" noChangeAspect="1"/>
          </p:cNvPicPr>
          <p:nvPr/>
        </p:nvPicPr>
        <p:blipFill>
          <a:blip r:embed="rId2"/>
          <a:stretch>
            <a:fillRect/>
          </a:stretch>
        </p:blipFill>
        <p:spPr bwMode="auto">
          <a:xfrm>
            <a:off x="551688" y="212750"/>
            <a:ext cx="8040624" cy="6432499"/>
          </a:xfrm>
          <a:prstGeom prst="rect">
            <a:avLst/>
          </a:prstGeom>
          <a:noFill/>
          <a:ln w="9525">
            <a:noFill/>
            <a:headEnd/>
            <a:tailEnd/>
          </a:ln>
        </p:spPr>
      </p:pic>
      <p:sp>
        <p:nvSpPr>
          <p:cNvPr id="3" name="Date Placeholder 3">
            <a:extLst>
              <a:ext uri="{FF2B5EF4-FFF2-40B4-BE49-F238E27FC236}">
                <a16:creationId xmlns:a16="http://schemas.microsoft.com/office/drawing/2014/main" id="{C1AD915E-D7CD-4254-9F50-6F51102FBAC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57B37B10-8DF5-4621-897D-4A88EE68729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286</a:t>
            </a:fld>
            <a:endParaRPr lang="en-US"/>
          </a:p>
        </p:txBody>
      </p:sp>
      <p:sp>
        <p:nvSpPr>
          <p:cNvPr id="5" name="Date Placeholder 3">
            <a:extLst>
              <a:ext uri="{FF2B5EF4-FFF2-40B4-BE49-F238E27FC236}">
                <a16:creationId xmlns:a16="http://schemas.microsoft.com/office/drawing/2014/main" id="{C4FDFE3C-B6A0-46A7-B7BD-8D8A41905F6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52-1.png"/>
          <p:cNvPicPr>
            <a:picLocks noGrp="1" noChangeAspect="1"/>
          </p:cNvPicPr>
          <p:nvPr/>
        </p:nvPicPr>
        <p:blipFill>
          <a:blip r:embed="rId2"/>
          <a:stretch>
            <a:fillRect/>
          </a:stretch>
        </p:blipFill>
        <p:spPr bwMode="auto">
          <a:xfrm>
            <a:off x="454152" y="-2877"/>
            <a:ext cx="8232648" cy="6586118"/>
          </a:xfrm>
          <a:prstGeom prst="rect">
            <a:avLst/>
          </a:prstGeom>
          <a:noFill/>
          <a:ln w="9525">
            <a:noFill/>
            <a:headEnd/>
            <a:tailEnd/>
          </a:ln>
        </p:spPr>
      </p:pic>
      <p:sp>
        <p:nvSpPr>
          <p:cNvPr id="3" name="Date Placeholder 3">
            <a:extLst>
              <a:ext uri="{FF2B5EF4-FFF2-40B4-BE49-F238E27FC236}">
                <a16:creationId xmlns:a16="http://schemas.microsoft.com/office/drawing/2014/main" id="{00263FD8-E306-42B2-A83C-BFB7E7FA0EC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1C28B92-3A21-48BB-B3E5-7AC436F4433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287</a:t>
            </a:fld>
            <a:endParaRPr lang="en-US"/>
          </a:p>
        </p:txBody>
      </p:sp>
      <p:sp>
        <p:nvSpPr>
          <p:cNvPr id="5" name="Date Placeholder 3">
            <a:extLst>
              <a:ext uri="{FF2B5EF4-FFF2-40B4-BE49-F238E27FC236}">
                <a16:creationId xmlns:a16="http://schemas.microsoft.com/office/drawing/2014/main" id="{711F3CE0-0577-415F-A8AA-74B0178817C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53-1.png"/>
          <p:cNvPicPr>
            <a:picLocks noGrp="1" noChangeAspect="1"/>
          </p:cNvPicPr>
          <p:nvPr/>
        </p:nvPicPr>
        <p:blipFill>
          <a:blip r:embed="rId2"/>
          <a:stretch>
            <a:fillRect/>
          </a:stretch>
        </p:blipFill>
        <p:spPr bwMode="auto">
          <a:xfrm>
            <a:off x="583692" y="238353"/>
            <a:ext cx="7976616" cy="6381293"/>
          </a:xfrm>
          <a:prstGeom prst="rect">
            <a:avLst/>
          </a:prstGeom>
          <a:noFill/>
          <a:ln w="9525">
            <a:noFill/>
            <a:headEnd/>
            <a:tailEnd/>
          </a:ln>
        </p:spPr>
      </p:pic>
      <p:sp>
        <p:nvSpPr>
          <p:cNvPr id="3" name="Date Placeholder 3">
            <a:extLst>
              <a:ext uri="{FF2B5EF4-FFF2-40B4-BE49-F238E27FC236}">
                <a16:creationId xmlns:a16="http://schemas.microsoft.com/office/drawing/2014/main" id="{B6693C28-201C-4461-B4BC-79FCF516ADD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5B35A8C-817A-42E6-AF08-73F91E0D05D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288</a:t>
            </a:fld>
            <a:endParaRPr lang="en-US"/>
          </a:p>
        </p:txBody>
      </p:sp>
      <p:sp>
        <p:nvSpPr>
          <p:cNvPr id="5" name="Date Placeholder 3">
            <a:extLst>
              <a:ext uri="{FF2B5EF4-FFF2-40B4-BE49-F238E27FC236}">
                <a16:creationId xmlns:a16="http://schemas.microsoft.com/office/drawing/2014/main" id="{9EBAA81F-953C-4ED2-87DB-8732956EA4D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54-1.png"/>
          <p:cNvPicPr>
            <a:picLocks noGrp="1" noChangeAspect="1"/>
          </p:cNvPicPr>
          <p:nvPr/>
        </p:nvPicPr>
        <p:blipFill>
          <a:blip r:embed="rId2"/>
          <a:stretch>
            <a:fillRect/>
          </a:stretch>
        </p:blipFill>
        <p:spPr bwMode="auto">
          <a:xfrm>
            <a:off x="492252" y="0"/>
            <a:ext cx="8159496" cy="6527597"/>
          </a:xfrm>
          <a:prstGeom prst="rect">
            <a:avLst/>
          </a:prstGeom>
          <a:noFill/>
          <a:ln w="9525">
            <a:noFill/>
            <a:headEnd/>
            <a:tailEnd/>
          </a:ln>
        </p:spPr>
      </p:pic>
      <p:sp>
        <p:nvSpPr>
          <p:cNvPr id="3" name="Date Placeholder 3">
            <a:extLst>
              <a:ext uri="{FF2B5EF4-FFF2-40B4-BE49-F238E27FC236}">
                <a16:creationId xmlns:a16="http://schemas.microsoft.com/office/drawing/2014/main" id="{B941F4ED-81EA-422F-8D35-0046267A756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8C7C9C97-7F44-4E8E-8FA3-551D314418B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289</a:t>
            </a:fld>
            <a:endParaRPr lang="en-US"/>
          </a:p>
        </p:txBody>
      </p:sp>
      <p:sp>
        <p:nvSpPr>
          <p:cNvPr id="5" name="Date Placeholder 3">
            <a:extLst>
              <a:ext uri="{FF2B5EF4-FFF2-40B4-BE49-F238E27FC236}">
                <a16:creationId xmlns:a16="http://schemas.microsoft.com/office/drawing/2014/main" id="{2E765377-DA3D-41F7-9C41-74F8B1C1C07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63-1.png"/>
          <p:cNvPicPr>
            <a:picLocks noGrp="1" noChangeAspect="1"/>
          </p:cNvPicPr>
          <p:nvPr/>
        </p:nvPicPr>
        <p:blipFill>
          <a:blip r:embed="rId2"/>
          <a:stretch>
            <a:fillRect/>
          </a:stretch>
        </p:blipFill>
        <p:spPr bwMode="auto">
          <a:xfrm>
            <a:off x="559689" y="219151"/>
            <a:ext cx="8024622" cy="6419698"/>
          </a:xfrm>
          <a:prstGeom prst="rect">
            <a:avLst/>
          </a:prstGeom>
          <a:noFill/>
          <a:ln w="9525">
            <a:noFill/>
            <a:headEnd/>
            <a:tailEnd/>
          </a:ln>
        </p:spPr>
      </p:pic>
      <p:sp>
        <p:nvSpPr>
          <p:cNvPr id="3" name="Date Placeholder 3">
            <a:extLst>
              <a:ext uri="{FF2B5EF4-FFF2-40B4-BE49-F238E27FC236}">
                <a16:creationId xmlns:a16="http://schemas.microsoft.com/office/drawing/2014/main" id="{BE838765-6F3C-4032-85CA-3E2607512DCE}"/>
              </a:ext>
            </a:extLst>
          </p:cNvPr>
          <p:cNvSpPr>
            <a:spLocks noGrp="1"/>
          </p:cNvSpPr>
          <p:nvPr>
            <p:ph type="dt" sz="half" idx="10"/>
          </p:nvPr>
        </p:nvSpPr>
        <p:spPr>
          <a:xfrm>
            <a:off x="261144" y="6620606"/>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B3390FD7-1B46-4E14-A7CF-16D6DEE50DD4}"/>
              </a:ext>
            </a:extLst>
          </p:cNvPr>
          <p:cNvSpPr txBox="1">
            <a:spLocks/>
          </p:cNvSpPr>
          <p:nvPr/>
        </p:nvSpPr>
        <p:spPr>
          <a:xfrm>
            <a:off x="4311650" y="6620606"/>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29</a:t>
            </a:fld>
            <a:endParaRPr lang="en-US"/>
          </a:p>
        </p:txBody>
      </p:sp>
      <p:sp>
        <p:nvSpPr>
          <p:cNvPr id="5" name="Date Placeholder 3">
            <a:extLst>
              <a:ext uri="{FF2B5EF4-FFF2-40B4-BE49-F238E27FC236}">
                <a16:creationId xmlns:a16="http://schemas.microsoft.com/office/drawing/2014/main" id="{3FC691B3-33AA-4FCB-8031-8C885960E2DF}"/>
              </a:ext>
            </a:extLst>
          </p:cNvPr>
          <p:cNvSpPr txBox="1">
            <a:spLocks/>
          </p:cNvSpPr>
          <p:nvPr/>
        </p:nvSpPr>
        <p:spPr>
          <a:xfrm>
            <a:off x="6629400" y="6620606"/>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56-1.png"/>
          <p:cNvPicPr>
            <a:picLocks noGrp="1" noChangeAspect="1"/>
          </p:cNvPicPr>
          <p:nvPr/>
        </p:nvPicPr>
        <p:blipFill>
          <a:blip r:embed="rId2"/>
          <a:stretch>
            <a:fillRect/>
          </a:stretch>
        </p:blipFill>
        <p:spPr bwMode="auto">
          <a:xfrm>
            <a:off x="405384" y="0"/>
            <a:ext cx="8333232" cy="6666586"/>
          </a:xfrm>
          <a:prstGeom prst="rect">
            <a:avLst/>
          </a:prstGeom>
          <a:noFill/>
          <a:ln w="9525">
            <a:noFill/>
            <a:headEnd/>
            <a:tailEnd/>
          </a:ln>
        </p:spPr>
      </p:pic>
      <p:sp>
        <p:nvSpPr>
          <p:cNvPr id="3" name="Date Placeholder 3">
            <a:extLst>
              <a:ext uri="{FF2B5EF4-FFF2-40B4-BE49-F238E27FC236}">
                <a16:creationId xmlns:a16="http://schemas.microsoft.com/office/drawing/2014/main" id="{B2AF24E1-6F3A-4A6D-9962-EF0FA93A405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BEBF1279-C9AB-48EC-AEFE-0F9BD74CCBE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290</a:t>
            </a:fld>
            <a:endParaRPr lang="en-US"/>
          </a:p>
        </p:txBody>
      </p:sp>
      <p:sp>
        <p:nvSpPr>
          <p:cNvPr id="5" name="Date Placeholder 3">
            <a:extLst>
              <a:ext uri="{FF2B5EF4-FFF2-40B4-BE49-F238E27FC236}">
                <a16:creationId xmlns:a16="http://schemas.microsoft.com/office/drawing/2014/main" id="{4466AD5B-72EA-4BF9-82A5-C1F56FDA907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57-1.png"/>
          <p:cNvPicPr>
            <a:picLocks noGrp="1" noChangeAspect="1"/>
          </p:cNvPicPr>
          <p:nvPr/>
        </p:nvPicPr>
        <p:blipFill>
          <a:blip r:embed="rId2"/>
          <a:stretch>
            <a:fillRect/>
          </a:stretch>
        </p:blipFill>
        <p:spPr bwMode="auto">
          <a:xfrm>
            <a:off x="515112" y="0"/>
            <a:ext cx="8113776" cy="6491021"/>
          </a:xfrm>
          <a:prstGeom prst="rect">
            <a:avLst/>
          </a:prstGeom>
          <a:noFill/>
          <a:ln w="9525">
            <a:noFill/>
            <a:headEnd/>
            <a:tailEnd/>
          </a:ln>
        </p:spPr>
      </p:pic>
      <p:sp>
        <p:nvSpPr>
          <p:cNvPr id="3" name="Date Placeholder 3">
            <a:extLst>
              <a:ext uri="{FF2B5EF4-FFF2-40B4-BE49-F238E27FC236}">
                <a16:creationId xmlns:a16="http://schemas.microsoft.com/office/drawing/2014/main" id="{D12F0106-4198-4499-AE3C-FCE640D011C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9BEBD68-15D9-4CE6-9F07-572F2A1A48D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291</a:t>
            </a:fld>
            <a:endParaRPr lang="en-US"/>
          </a:p>
        </p:txBody>
      </p:sp>
      <p:sp>
        <p:nvSpPr>
          <p:cNvPr id="5" name="Date Placeholder 3">
            <a:extLst>
              <a:ext uri="{FF2B5EF4-FFF2-40B4-BE49-F238E27FC236}">
                <a16:creationId xmlns:a16="http://schemas.microsoft.com/office/drawing/2014/main" id="{87B3BA2F-429C-4D28-A312-C0B48790613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58-1.png"/>
          <p:cNvPicPr>
            <a:picLocks noGrp="1" noChangeAspect="1"/>
          </p:cNvPicPr>
          <p:nvPr/>
        </p:nvPicPr>
        <p:blipFill>
          <a:blip r:embed="rId2"/>
          <a:stretch>
            <a:fillRect/>
          </a:stretch>
        </p:blipFill>
        <p:spPr bwMode="auto">
          <a:xfrm>
            <a:off x="537972" y="201777"/>
            <a:ext cx="8068056" cy="6454445"/>
          </a:xfrm>
          <a:prstGeom prst="rect">
            <a:avLst/>
          </a:prstGeom>
          <a:noFill/>
          <a:ln w="9525">
            <a:noFill/>
            <a:headEnd/>
            <a:tailEnd/>
          </a:ln>
        </p:spPr>
      </p:pic>
      <p:sp>
        <p:nvSpPr>
          <p:cNvPr id="3" name="Date Placeholder 3">
            <a:extLst>
              <a:ext uri="{FF2B5EF4-FFF2-40B4-BE49-F238E27FC236}">
                <a16:creationId xmlns:a16="http://schemas.microsoft.com/office/drawing/2014/main" id="{1FB88A99-3920-49B8-9A9E-10C6DE37FD6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931A49F6-4118-439E-B79C-F0A0F19770C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292</a:t>
            </a:fld>
            <a:endParaRPr lang="en-US"/>
          </a:p>
        </p:txBody>
      </p:sp>
      <p:sp>
        <p:nvSpPr>
          <p:cNvPr id="5" name="Date Placeholder 3">
            <a:extLst>
              <a:ext uri="{FF2B5EF4-FFF2-40B4-BE49-F238E27FC236}">
                <a16:creationId xmlns:a16="http://schemas.microsoft.com/office/drawing/2014/main" id="{ACC519B4-C9AB-4984-B7EF-A396A5397AA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59-1.png"/>
          <p:cNvPicPr>
            <a:picLocks noGrp="1" noChangeAspect="1"/>
          </p:cNvPicPr>
          <p:nvPr/>
        </p:nvPicPr>
        <p:blipFill>
          <a:blip r:embed="rId2"/>
          <a:stretch>
            <a:fillRect/>
          </a:stretch>
        </p:blipFill>
        <p:spPr bwMode="auto">
          <a:xfrm>
            <a:off x="524256" y="0"/>
            <a:ext cx="8095488" cy="6476390"/>
          </a:xfrm>
          <a:prstGeom prst="rect">
            <a:avLst/>
          </a:prstGeom>
          <a:noFill/>
          <a:ln w="9525">
            <a:noFill/>
            <a:headEnd/>
            <a:tailEnd/>
          </a:ln>
        </p:spPr>
      </p:pic>
      <p:sp>
        <p:nvSpPr>
          <p:cNvPr id="3" name="Date Placeholder 3">
            <a:extLst>
              <a:ext uri="{FF2B5EF4-FFF2-40B4-BE49-F238E27FC236}">
                <a16:creationId xmlns:a16="http://schemas.microsoft.com/office/drawing/2014/main" id="{C5F18F1F-4657-492C-9621-181538FADDA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0453DCA1-A7A4-4AE3-BA77-E2A9D2E33EE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293</a:t>
            </a:fld>
            <a:endParaRPr lang="en-US"/>
          </a:p>
        </p:txBody>
      </p:sp>
      <p:sp>
        <p:nvSpPr>
          <p:cNvPr id="5" name="Date Placeholder 3">
            <a:extLst>
              <a:ext uri="{FF2B5EF4-FFF2-40B4-BE49-F238E27FC236}">
                <a16:creationId xmlns:a16="http://schemas.microsoft.com/office/drawing/2014/main" id="{38AE05AC-5442-48F2-8313-A08F60B246B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60-1.png"/>
          <p:cNvPicPr>
            <a:picLocks noGrp="1" noChangeAspect="1"/>
          </p:cNvPicPr>
          <p:nvPr/>
        </p:nvPicPr>
        <p:blipFill>
          <a:blip r:embed="rId2"/>
          <a:stretch>
            <a:fillRect/>
          </a:stretch>
        </p:blipFill>
        <p:spPr bwMode="auto">
          <a:xfrm>
            <a:off x="588264" y="109683"/>
            <a:ext cx="7967472" cy="6373978"/>
          </a:xfrm>
          <a:prstGeom prst="rect">
            <a:avLst/>
          </a:prstGeom>
          <a:noFill/>
          <a:ln w="9525">
            <a:noFill/>
            <a:headEnd/>
            <a:tailEnd/>
          </a:ln>
        </p:spPr>
      </p:pic>
      <p:sp>
        <p:nvSpPr>
          <p:cNvPr id="3" name="Date Placeholder 3">
            <a:extLst>
              <a:ext uri="{FF2B5EF4-FFF2-40B4-BE49-F238E27FC236}">
                <a16:creationId xmlns:a16="http://schemas.microsoft.com/office/drawing/2014/main" id="{ECB61318-63E6-469F-B25B-00B14D91A5A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6AC65DA6-D977-4578-9D4E-FE0F5A60459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294</a:t>
            </a:fld>
            <a:endParaRPr lang="en-US"/>
          </a:p>
        </p:txBody>
      </p:sp>
      <p:sp>
        <p:nvSpPr>
          <p:cNvPr id="5" name="Date Placeholder 3">
            <a:extLst>
              <a:ext uri="{FF2B5EF4-FFF2-40B4-BE49-F238E27FC236}">
                <a16:creationId xmlns:a16="http://schemas.microsoft.com/office/drawing/2014/main" id="{B42FB09D-E608-414A-A4F5-D6603180D5B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62-1.png"/>
          <p:cNvPicPr>
            <a:picLocks noGrp="1" noChangeAspect="1"/>
          </p:cNvPicPr>
          <p:nvPr/>
        </p:nvPicPr>
        <p:blipFill>
          <a:blip r:embed="rId2"/>
          <a:stretch>
            <a:fillRect/>
          </a:stretch>
        </p:blipFill>
        <p:spPr bwMode="auto">
          <a:xfrm>
            <a:off x="496824" y="62959"/>
            <a:ext cx="8150352" cy="6520282"/>
          </a:xfrm>
          <a:prstGeom prst="rect">
            <a:avLst/>
          </a:prstGeom>
          <a:noFill/>
          <a:ln w="9525">
            <a:noFill/>
            <a:headEnd/>
            <a:tailEnd/>
          </a:ln>
        </p:spPr>
      </p:pic>
      <p:sp>
        <p:nvSpPr>
          <p:cNvPr id="3" name="Date Placeholder 3">
            <a:extLst>
              <a:ext uri="{FF2B5EF4-FFF2-40B4-BE49-F238E27FC236}">
                <a16:creationId xmlns:a16="http://schemas.microsoft.com/office/drawing/2014/main" id="{31E24EA2-A44F-4CB4-9EEA-76EDC1BA70B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8C8F669-2092-4541-861F-15F51531413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295</a:t>
            </a:fld>
            <a:endParaRPr lang="en-US"/>
          </a:p>
        </p:txBody>
      </p:sp>
      <p:sp>
        <p:nvSpPr>
          <p:cNvPr id="5" name="Date Placeholder 3">
            <a:extLst>
              <a:ext uri="{FF2B5EF4-FFF2-40B4-BE49-F238E27FC236}">
                <a16:creationId xmlns:a16="http://schemas.microsoft.com/office/drawing/2014/main" id="{3FA1DBB7-B5DC-4291-BD8E-09EE86A5C3A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63-1.png"/>
          <p:cNvPicPr>
            <a:picLocks noGrp="1" noChangeAspect="1"/>
          </p:cNvPicPr>
          <p:nvPr/>
        </p:nvPicPr>
        <p:blipFill>
          <a:blip r:embed="rId2"/>
          <a:stretch>
            <a:fillRect/>
          </a:stretch>
        </p:blipFill>
        <p:spPr bwMode="auto">
          <a:xfrm>
            <a:off x="601980" y="252984"/>
            <a:ext cx="7940040" cy="6352032"/>
          </a:xfrm>
          <a:prstGeom prst="rect">
            <a:avLst/>
          </a:prstGeom>
          <a:noFill/>
          <a:ln w="9525">
            <a:noFill/>
            <a:headEnd/>
            <a:tailEnd/>
          </a:ln>
        </p:spPr>
      </p:pic>
      <p:sp>
        <p:nvSpPr>
          <p:cNvPr id="3" name="Date Placeholder 3">
            <a:extLst>
              <a:ext uri="{FF2B5EF4-FFF2-40B4-BE49-F238E27FC236}">
                <a16:creationId xmlns:a16="http://schemas.microsoft.com/office/drawing/2014/main" id="{8540285E-0CA9-45DF-8A24-491DC3FB393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C0D3FC1-A8B1-4F6D-AFCD-A77A2AD06A9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296</a:t>
            </a:fld>
            <a:endParaRPr lang="en-US"/>
          </a:p>
        </p:txBody>
      </p:sp>
      <p:sp>
        <p:nvSpPr>
          <p:cNvPr id="5" name="Date Placeholder 3">
            <a:extLst>
              <a:ext uri="{FF2B5EF4-FFF2-40B4-BE49-F238E27FC236}">
                <a16:creationId xmlns:a16="http://schemas.microsoft.com/office/drawing/2014/main" id="{99DFF604-23FB-4858-A370-F1A5F1789C9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64-1.png"/>
          <p:cNvPicPr>
            <a:picLocks noGrp="1" noChangeAspect="1"/>
          </p:cNvPicPr>
          <p:nvPr/>
        </p:nvPicPr>
        <p:blipFill>
          <a:blip r:embed="rId2"/>
          <a:stretch>
            <a:fillRect/>
          </a:stretch>
        </p:blipFill>
        <p:spPr bwMode="auto">
          <a:xfrm>
            <a:off x="519684" y="187147"/>
            <a:ext cx="8104632" cy="6483706"/>
          </a:xfrm>
          <a:prstGeom prst="rect">
            <a:avLst/>
          </a:prstGeom>
          <a:noFill/>
          <a:ln w="9525">
            <a:noFill/>
            <a:headEnd/>
            <a:tailEnd/>
          </a:ln>
        </p:spPr>
      </p:pic>
      <p:sp>
        <p:nvSpPr>
          <p:cNvPr id="3" name="Date Placeholder 3">
            <a:extLst>
              <a:ext uri="{FF2B5EF4-FFF2-40B4-BE49-F238E27FC236}">
                <a16:creationId xmlns:a16="http://schemas.microsoft.com/office/drawing/2014/main" id="{1FAC43B5-F461-4A51-812E-739F401E616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EBAC313-3976-4B47-A803-0E635B44F30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297</a:t>
            </a:fld>
            <a:endParaRPr lang="en-US"/>
          </a:p>
        </p:txBody>
      </p:sp>
      <p:sp>
        <p:nvSpPr>
          <p:cNvPr id="5" name="Date Placeholder 3">
            <a:extLst>
              <a:ext uri="{FF2B5EF4-FFF2-40B4-BE49-F238E27FC236}">
                <a16:creationId xmlns:a16="http://schemas.microsoft.com/office/drawing/2014/main" id="{484E33E7-11D4-42AD-981B-1DCC85696D8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65-1.png"/>
          <p:cNvPicPr>
            <a:picLocks noGrp="1" noChangeAspect="1"/>
          </p:cNvPicPr>
          <p:nvPr/>
        </p:nvPicPr>
        <p:blipFill>
          <a:blip r:embed="rId2"/>
          <a:stretch>
            <a:fillRect/>
          </a:stretch>
        </p:blipFill>
        <p:spPr bwMode="auto">
          <a:xfrm>
            <a:off x="515112" y="92220"/>
            <a:ext cx="8113776" cy="6491021"/>
          </a:xfrm>
          <a:prstGeom prst="rect">
            <a:avLst/>
          </a:prstGeom>
          <a:noFill/>
          <a:ln w="9525">
            <a:noFill/>
            <a:headEnd/>
            <a:tailEnd/>
          </a:ln>
        </p:spPr>
      </p:pic>
      <p:sp>
        <p:nvSpPr>
          <p:cNvPr id="3" name="Date Placeholder 3">
            <a:extLst>
              <a:ext uri="{FF2B5EF4-FFF2-40B4-BE49-F238E27FC236}">
                <a16:creationId xmlns:a16="http://schemas.microsoft.com/office/drawing/2014/main" id="{C3A41A2C-6E91-4129-9D0C-E7D6F0849D5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20FC7A5-22C8-4610-ADC8-B39EB99AEB8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298</a:t>
            </a:fld>
            <a:endParaRPr lang="en-US"/>
          </a:p>
        </p:txBody>
      </p:sp>
      <p:sp>
        <p:nvSpPr>
          <p:cNvPr id="5" name="Date Placeholder 3">
            <a:extLst>
              <a:ext uri="{FF2B5EF4-FFF2-40B4-BE49-F238E27FC236}">
                <a16:creationId xmlns:a16="http://schemas.microsoft.com/office/drawing/2014/main" id="{43B83FDA-B588-4645-850B-33238AE9713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66-1.png"/>
          <p:cNvPicPr>
            <a:picLocks noGrp="1" noChangeAspect="1"/>
          </p:cNvPicPr>
          <p:nvPr/>
        </p:nvPicPr>
        <p:blipFill>
          <a:blip r:embed="rId2"/>
          <a:stretch>
            <a:fillRect/>
          </a:stretch>
        </p:blipFill>
        <p:spPr bwMode="auto">
          <a:xfrm>
            <a:off x="519684" y="109683"/>
            <a:ext cx="8104632" cy="6483706"/>
          </a:xfrm>
          <a:prstGeom prst="rect">
            <a:avLst/>
          </a:prstGeom>
          <a:noFill/>
          <a:ln w="9525">
            <a:noFill/>
            <a:headEnd/>
            <a:tailEnd/>
          </a:ln>
        </p:spPr>
      </p:pic>
      <p:sp>
        <p:nvSpPr>
          <p:cNvPr id="3" name="Date Placeholder 3">
            <a:extLst>
              <a:ext uri="{FF2B5EF4-FFF2-40B4-BE49-F238E27FC236}">
                <a16:creationId xmlns:a16="http://schemas.microsoft.com/office/drawing/2014/main" id="{0DF8D5B3-ACDF-4737-A6AE-3794F121002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BD240624-59D7-4A13-BE52-C041BA4EED8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299</a:t>
            </a:fld>
            <a:endParaRPr lang="en-US"/>
          </a:p>
        </p:txBody>
      </p:sp>
      <p:sp>
        <p:nvSpPr>
          <p:cNvPr id="5" name="Date Placeholder 3">
            <a:extLst>
              <a:ext uri="{FF2B5EF4-FFF2-40B4-BE49-F238E27FC236}">
                <a16:creationId xmlns:a16="http://schemas.microsoft.com/office/drawing/2014/main" id="{D7BFDBD4-B0C1-4D15-962E-E7678DBBFFE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29-1.png"/>
          <p:cNvPicPr>
            <a:picLocks noGrp="1" noChangeAspect="1"/>
          </p:cNvPicPr>
          <p:nvPr/>
        </p:nvPicPr>
        <p:blipFill>
          <a:blip r:embed="rId2"/>
          <a:stretch>
            <a:fillRect/>
          </a:stretch>
        </p:blipFill>
        <p:spPr bwMode="auto">
          <a:xfrm>
            <a:off x="834390" y="384048"/>
            <a:ext cx="7475220" cy="5980176"/>
          </a:xfrm>
          <a:prstGeom prst="rect">
            <a:avLst/>
          </a:prstGeom>
          <a:noFill/>
          <a:ln w="9525">
            <a:noFill/>
            <a:headEnd/>
            <a:tailEnd/>
          </a:ln>
        </p:spPr>
      </p:pic>
      <p:sp>
        <p:nvSpPr>
          <p:cNvPr id="6" name="Date Placeholder 3">
            <a:extLst>
              <a:ext uri="{FF2B5EF4-FFF2-40B4-BE49-F238E27FC236}">
                <a16:creationId xmlns:a16="http://schemas.microsoft.com/office/drawing/2014/main" id="{362A8022-CE50-4FCD-A565-0A346E04F5B7}"/>
              </a:ext>
            </a:extLst>
          </p:cNvPr>
          <p:cNvSpPr txBox="1">
            <a:spLocks/>
          </p:cNvSpPr>
          <p:nvPr/>
        </p:nvSpPr>
        <p:spPr>
          <a:xfrm>
            <a:off x="261144" y="6583241"/>
            <a:ext cx="2546064" cy="165076"/>
          </a:xfrm>
          <a:prstGeom prst="rect">
            <a:avLst/>
          </a:prstGeom>
        </p:spPr>
        <p:txBody>
          <a:bodyPr vert="horz" lIns="0" tIns="0" rIns="0" bIns="0" rtlCol="0" anchor="ctr"/>
          <a:lstStyle>
            <a:defPPr>
              <a:defRPr lang="en-US"/>
            </a:defPPr>
            <a:lvl1pPr marL="0" algn="l" defTabSz="457200" rtl="0" eaLnBrk="1" latinLnBrk="0" hangingPunct="1">
              <a:defRPr sz="825" kern="1200">
                <a:solidFill>
                  <a:schemeClr val="bg1"/>
                </a:solidFill>
                <a:latin typeface="Arial" charset="0"/>
                <a:ea typeface="Arial" charset="0"/>
                <a:cs typeface="Arial"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solidFill>
                  <a:schemeClr val="tx1"/>
                </a:solidFill>
              </a:rPr>
              <a:t>CRA Madagascar – 1</a:t>
            </a:r>
            <a:r>
              <a:rPr lang="en-US" baseline="30000">
                <a:solidFill>
                  <a:schemeClr val="tx1"/>
                </a:solidFill>
              </a:rPr>
              <a:t>st</a:t>
            </a:r>
            <a:r>
              <a:rPr lang="en-US">
                <a:solidFill>
                  <a:schemeClr val="tx1"/>
                </a:solidFill>
              </a:rPr>
              <a:t> Round Preliminary Findings</a:t>
            </a:r>
            <a:endParaRPr lang="en-US" dirty="0">
              <a:solidFill>
                <a:schemeClr val="tx1"/>
              </a:solidFill>
            </a:endParaRPr>
          </a:p>
        </p:txBody>
      </p:sp>
      <p:sp>
        <p:nvSpPr>
          <p:cNvPr id="7" name="Date Placeholder 3">
            <a:extLst>
              <a:ext uri="{FF2B5EF4-FFF2-40B4-BE49-F238E27FC236}">
                <a16:creationId xmlns:a16="http://schemas.microsoft.com/office/drawing/2014/main" id="{031CE006-8B9E-4FA2-8319-DDF0DF47322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a:t>
            </a:fld>
            <a:endParaRPr lang="en-US"/>
          </a:p>
        </p:txBody>
      </p:sp>
      <p:sp>
        <p:nvSpPr>
          <p:cNvPr id="8" name="Date Placeholder 3">
            <a:extLst>
              <a:ext uri="{FF2B5EF4-FFF2-40B4-BE49-F238E27FC236}">
                <a16:creationId xmlns:a16="http://schemas.microsoft.com/office/drawing/2014/main" id="{F6373E15-6EFA-45FC-A5EE-32EE682322B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64-1.png"/>
          <p:cNvPicPr>
            <a:picLocks noGrp="1" noChangeAspect="1"/>
          </p:cNvPicPr>
          <p:nvPr/>
        </p:nvPicPr>
        <p:blipFill>
          <a:blip r:embed="rId2"/>
          <a:stretch>
            <a:fillRect/>
          </a:stretch>
        </p:blipFill>
        <p:spPr bwMode="auto">
          <a:xfrm>
            <a:off x="513969" y="182575"/>
            <a:ext cx="8116062" cy="6492850"/>
          </a:xfrm>
          <a:prstGeom prst="rect">
            <a:avLst/>
          </a:prstGeom>
          <a:noFill/>
          <a:ln w="9525">
            <a:noFill/>
            <a:headEnd/>
            <a:tailEnd/>
          </a:ln>
        </p:spPr>
      </p:pic>
      <p:sp>
        <p:nvSpPr>
          <p:cNvPr id="3" name="Date Placeholder 3">
            <a:extLst>
              <a:ext uri="{FF2B5EF4-FFF2-40B4-BE49-F238E27FC236}">
                <a16:creationId xmlns:a16="http://schemas.microsoft.com/office/drawing/2014/main" id="{6CBA15FC-0046-4462-8D1F-C20CE5A2E3E6}"/>
              </a:ext>
            </a:extLst>
          </p:cNvPr>
          <p:cNvSpPr>
            <a:spLocks noGrp="1"/>
          </p:cNvSpPr>
          <p:nvPr>
            <p:ph type="dt" sz="half" idx="10"/>
          </p:nvPr>
        </p:nvSpPr>
        <p:spPr>
          <a:xfrm>
            <a:off x="261144" y="6665779"/>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4CF5399-74E5-4D49-A351-C8547C80B106}"/>
              </a:ext>
            </a:extLst>
          </p:cNvPr>
          <p:cNvSpPr txBox="1">
            <a:spLocks/>
          </p:cNvSpPr>
          <p:nvPr/>
        </p:nvSpPr>
        <p:spPr>
          <a:xfrm>
            <a:off x="4311650" y="6665779"/>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30</a:t>
            </a:fld>
            <a:endParaRPr lang="en-US"/>
          </a:p>
        </p:txBody>
      </p:sp>
      <p:sp>
        <p:nvSpPr>
          <p:cNvPr id="5" name="Date Placeholder 3">
            <a:extLst>
              <a:ext uri="{FF2B5EF4-FFF2-40B4-BE49-F238E27FC236}">
                <a16:creationId xmlns:a16="http://schemas.microsoft.com/office/drawing/2014/main" id="{F3A752AC-44BE-4B18-A15A-CAA147F00BEC}"/>
              </a:ext>
            </a:extLst>
          </p:cNvPr>
          <p:cNvSpPr txBox="1">
            <a:spLocks/>
          </p:cNvSpPr>
          <p:nvPr/>
        </p:nvSpPr>
        <p:spPr>
          <a:xfrm>
            <a:off x="6629400" y="6665779"/>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68-1.png"/>
          <p:cNvPicPr>
            <a:picLocks noGrp="1" noChangeAspect="1"/>
          </p:cNvPicPr>
          <p:nvPr/>
        </p:nvPicPr>
        <p:blipFill>
          <a:blip r:embed="rId2"/>
          <a:stretch>
            <a:fillRect/>
          </a:stretch>
        </p:blipFill>
        <p:spPr bwMode="auto">
          <a:xfrm>
            <a:off x="556260" y="216408"/>
            <a:ext cx="8031480" cy="6425184"/>
          </a:xfrm>
          <a:prstGeom prst="rect">
            <a:avLst/>
          </a:prstGeom>
          <a:noFill/>
          <a:ln w="9525">
            <a:noFill/>
            <a:headEnd/>
            <a:tailEnd/>
          </a:ln>
        </p:spPr>
      </p:pic>
      <p:sp>
        <p:nvSpPr>
          <p:cNvPr id="3" name="Date Placeholder 3">
            <a:extLst>
              <a:ext uri="{FF2B5EF4-FFF2-40B4-BE49-F238E27FC236}">
                <a16:creationId xmlns:a16="http://schemas.microsoft.com/office/drawing/2014/main" id="{86654E7E-D5CF-42B5-B818-FA3F8B1293F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C343179-1A39-4060-BC2F-539B7ECCC64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300</a:t>
            </a:fld>
            <a:endParaRPr lang="en-US"/>
          </a:p>
        </p:txBody>
      </p:sp>
      <p:sp>
        <p:nvSpPr>
          <p:cNvPr id="5" name="Date Placeholder 3">
            <a:extLst>
              <a:ext uri="{FF2B5EF4-FFF2-40B4-BE49-F238E27FC236}">
                <a16:creationId xmlns:a16="http://schemas.microsoft.com/office/drawing/2014/main" id="{2C97A714-656A-4120-9CF5-C7145A9E01B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69-1.png"/>
          <p:cNvPicPr>
            <a:picLocks noGrp="1" noChangeAspect="1"/>
          </p:cNvPicPr>
          <p:nvPr/>
        </p:nvPicPr>
        <p:blipFill>
          <a:blip r:embed="rId2"/>
          <a:stretch>
            <a:fillRect/>
          </a:stretch>
        </p:blipFill>
        <p:spPr bwMode="auto">
          <a:xfrm>
            <a:off x="533400" y="198120"/>
            <a:ext cx="8077200" cy="6461760"/>
          </a:xfrm>
          <a:prstGeom prst="rect">
            <a:avLst/>
          </a:prstGeom>
          <a:noFill/>
          <a:ln w="9525">
            <a:noFill/>
            <a:headEnd/>
            <a:tailEnd/>
          </a:ln>
        </p:spPr>
      </p:pic>
      <p:sp>
        <p:nvSpPr>
          <p:cNvPr id="3" name="Date Placeholder 3">
            <a:extLst>
              <a:ext uri="{FF2B5EF4-FFF2-40B4-BE49-F238E27FC236}">
                <a16:creationId xmlns:a16="http://schemas.microsoft.com/office/drawing/2014/main" id="{466DB532-CCDA-4B38-8462-6D174853463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243885B-1DC9-4B8C-B749-A4C19A20F3A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301</a:t>
            </a:fld>
            <a:endParaRPr lang="en-US"/>
          </a:p>
        </p:txBody>
      </p:sp>
      <p:sp>
        <p:nvSpPr>
          <p:cNvPr id="5" name="Date Placeholder 3">
            <a:extLst>
              <a:ext uri="{FF2B5EF4-FFF2-40B4-BE49-F238E27FC236}">
                <a16:creationId xmlns:a16="http://schemas.microsoft.com/office/drawing/2014/main" id="{8D5609EB-303F-4315-A62B-E76CB689891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70-1.png"/>
          <p:cNvPicPr>
            <a:picLocks noGrp="1" noChangeAspect="1"/>
          </p:cNvPicPr>
          <p:nvPr/>
        </p:nvPicPr>
        <p:blipFill>
          <a:blip r:embed="rId2"/>
          <a:stretch>
            <a:fillRect/>
          </a:stretch>
        </p:blipFill>
        <p:spPr bwMode="auto">
          <a:xfrm>
            <a:off x="565404" y="223723"/>
            <a:ext cx="8013192" cy="6410554"/>
          </a:xfrm>
          <a:prstGeom prst="rect">
            <a:avLst/>
          </a:prstGeom>
          <a:noFill/>
          <a:ln w="9525">
            <a:noFill/>
            <a:headEnd/>
            <a:tailEnd/>
          </a:ln>
        </p:spPr>
      </p:pic>
      <p:sp>
        <p:nvSpPr>
          <p:cNvPr id="3" name="Date Placeholder 3">
            <a:extLst>
              <a:ext uri="{FF2B5EF4-FFF2-40B4-BE49-F238E27FC236}">
                <a16:creationId xmlns:a16="http://schemas.microsoft.com/office/drawing/2014/main" id="{D1EE2C02-4BCD-44FD-A038-F68E55DD71E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146FE62-8DD7-4580-BD9C-F40C6572E71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302</a:t>
            </a:fld>
            <a:endParaRPr lang="en-US"/>
          </a:p>
        </p:txBody>
      </p:sp>
      <p:sp>
        <p:nvSpPr>
          <p:cNvPr id="5" name="Date Placeholder 3">
            <a:extLst>
              <a:ext uri="{FF2B5EF4-FFF2-40B4-BE49-F238E27FC236}">
                <a16:creationId xmlns:a16="http://schemas.microsoft.com/office/drawing/2014/main" id="{AEE6CB0F-53E0-4DF1-8EEC-AF6294ECF50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71-1.png"/>
          <p:cNvPicPr>
            <a:picLocks noGrp="1" noChangeAspect="1"/>
          </p:cNvPicPr>
          <p:nvPr/>
        </p:nvPicPr>
        <p:blipFill>
          <a:blip r:embed="rId2"/>
          <a:stretch>
            <a:fillRect/>
          </a:stretch>
        </p:blipFill>
        <p:spPr bwMode="auto">
          <a:xfrm>
            <a:off x="615696" y="263957"/>
            <a:ext cx="7912608" cy="6330086"/>
          </a:xfrm>
          <a:prstGeom prst="rect">
            <a:avLst/>
          </a:prstGeom>
          <a:noFill/>
          <a:ln w="9525">
            <a:noFill/>
            <a:headEnd/>
            <a:tailEnd/>
          </a:ln>
        </p:spPr>
      </p:pic>
      <p:sp>
        <p:nvSpPr>
          <p:cNvPr id="3" name="Date Placeholder 3">
            <a:extLst>
              <a:ext uri="{FF2B5EF4-FFF2-40B4-BE49-F238E27FC236}">
                <a16:creationId xmlns:a16="http://schemas.microsoft.com/office/drawing/2014/main" id="{1E5E1304-80A3-4F9D-BFCA-B32A08816CC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F81F668-6A4A-422B-82D7-A6A26AC6C73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303</a:t>
            </a:fld>
            <a:endParaRPr lang="en-US"/>
          </a:p>
        </p:txBody>
      </p:sp>
      <p:sp>
        <p:nvSpPr>
          <p:cNvPr id="5" name="Date Placeholder 3">
            <a:extLst>
              <a:ext uri="{FF2B5EF4-FFF2-40B4-BE49-F238E27FC236}">
                <a16:creationId xmlns:a16="http://schemas.microsoft.com/office/drawing/2014/main" id="{B23F9FC6-2F42-4932-B443-7259FF28F8E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72-1.png"/>
          <p:cNvPicPr>
            <a:picLocks noGrp="1" noChangeAspect="1"/>
          </p:cNvPicPr>
          <p:nvPr/>
        </p:nvPicPr>
        <p:blipFill>
          <a:blip r:embed="rId2"/>
          <a:stretch>
            <a:fillRect/>
          </a:stretch>
        </p:blipFill>
        <p:spPr bwMode="auto">
          <a:xfrm>
            <a:off x="537972" y="109683"/>
            <a:ext cx="8068056" cy="6454445"/>
          </a:xfrm>
          <a:prstGeom prst="rect">
            <a:avLst/>
          </a:prstGeom>
          <a:noFill/>
          <a:ln w="9525">
            <a:noFill/>
            <a:headEnd/>
            <a:tailEnd/>
          </a:ln>
        </p:spPr>
      </p:pic>
      <p:sp>
        <p:nvSpPr>
          <p:cNvPr id="3" name="Date Placeholder 3">
            <a:extLst>
              <a:ext uri="{FF2B5EF4-FFF2-40B4-BE49-F238E27FC236}">
                <a16:creationId xmlns:a16="http://schemas.microsoft.com/office/drawing/2014/main" id="{EB8B0C08-A46B-4A8B-BA22-3DEA6E06B1A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825AD816-5378-417D-9FFB-C2AF014A47C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304</a:t>
            </a:fld>
            <a:endParaRPr lang="en-US"/>
          </a:p>
        </p:txBody>
      </p:sp>
      <p:sp>
        <p:nvSpPr>
          <p:cNvPr id="5" name="Date Placeholder 3">
            <a:extLst>
              <a:ext uri="{FF2B5EF4-FFF2-40B4-BE49-F238E27FC236}">
                <a16:creationId xmlns:a16="http://schemas.microsoft.com/office/drawing/2014/main" id="{641B3808-3BAB-4F8D-8CD8-111846451AE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74-1.png"/>
          <p:cNvPicPr>
            <a:picLocks noGrp="1" noChangeAspect="1"/>
          </p:cNvPicPr>
          <p:nvPr/>
        </p:nvPicPr>
        <p:blipFill>
          <a:blip r:embed="rId2"/>
          <a:stretch>
            <a:fillRect/>
          </a:stretch>
        </p:blipFill>
        <p:spPr bwMode="auto">
          <a:xfrm>
            <a:off x="468630" y="17849"/>
            <a:ext cx="8206740" cy="6565392"/>
          </a:xfrm>
          <a:prstGeom prst="rect">
            <a:avLst/>
          </a:prstGeom>
          <a:noFill/>
          <a:ln w="9525">
            <a:noFill/>
            <a:headEnd/>
            <a:tailEnd/>
          </a:ln>
        </p:spPr>
      </p:pic>
      <p:sp>
        <p:nvSpPr>
          <p:cNvPr id="3" name="Date Placeholder 3">
            <a:extLst>
              <a:ext uri="{FF2B5EF4-FFF2-40B4-BE49-F238E27FC236}">
                <a16:creationId xmlns:a16="http://schemas.microsoft.com/office/drawing/2014/main" id="{708EA673-D2B6-4B5A-8831-3737E835F5D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4CC5C3C-4263-469E-9D80-6788426D840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305</a:t>
            </a:fld>
            <a:endParaRPr lang="en-US"/>
          </a:p>
        </p:txBody>
      </p:sp>
      <p:sp>
        <p:nvSpPr>
          <p:cNvPr id="5" name="Date Placeholder 3">
            <a:extLst>
              <a:ext uri="{FF2B5EF4-FFF2-40B4-BE49-F238E27FC236}">
                <a16:creationId xmlns:a16="http://schemas.microsoft.com/office/drawing/2014/main" id="{1A679808-6F6C-4485-9DD9-C94CA7E0FBB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75-1.png"/>
          <p:cNvPicPr>
            <a:picLocks noGrp="1" noChangeAspect="1"/>
          </p:cNvPicPr>
          <p:nvPr/>
        </p:nvPicPr>
        <p:blipFill>
          <a:blip r:embed="rId2"/>
          <a:stretch>
            <a:fillRect/>
          </a:stretch>
        </p:blipFill>
        <p:spPr bwMode="auto">
          <a:xfrm>
            <a:off x="611124" y="260299"/>
            <a:ext cx="7921752" cy="6337402"/>
          </a:xfrm>
          <a:prstGeom prst="rect">
            <a:avLst/>
          </a:prstGeom>
          <a:noFill/>
          <a:ln w="9525">
            <a:noFill/>
            <a:headEnd/>
            <a:tailEnd/>
          </a:ln>
        </p:spPr>
      </p:pic>
      <p:sp>
        <p:nvSpPr>
          <p:cNvPr id="3" name="Date Placeholder 3">
            <a:extLst>
              <a:ext uri="{FF2B5EF4-FFF2-40B4-BE49-F238E27FC236}">
                <a16:creationId xmlns:a16="http://schemas.microsoft.com/office/drawing/2014/main" id="{AC2AC657-3687-484E-9EA6-A47A448F6F6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F37CF46-564D-47E6-8102-8CBBEB48AEA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306</a:t>
            </a:fld>
            <a:endParaRPr lang="en-US"/>
          </a:p>
        </p:txBody>
      </p:sp>
      <p:sp>
        <p:nvSpPr>
          <p:cNvPr id="5" name="Date Placeholder 3">
            <a:extLst>
              <a:ext uri="{FF2B5EF4-FFF2-40B4-BE49-F238E27FC236}">
                <a16:creationId xmlns:a16="http://schemas.microsoft.com/office/drawing/2014/main" id="{617F664B-4817-4772-A93D-B979EB719D4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76-1.png"/>
          <p:cNvPicPr>
            <a:picLocks noGrp="1" noChangeAspect="1"/>
          </p:cNvPicPr>
          <p:nvPr/>
        </p:nvPicPr>
        <p:blipFill>
          <a:blip r:embed="rId2"/>
          <a:stretch>
            <a:fillRect/>
          </a:stretch>
        </p:blipFill>
        <p:spPr bwMode="auto">
          <a:xfrm>
            <a:off x="611505" y="260604"/>
            <a:ext cx="7920990" cy="6336792"/>
          </a:xfrm>
          <a:prstGeom prst="rect">
            <a:avLst/>
          </a:prstGeom>
          <a:noFill/>
          <a:ln w="9525">
            <a:noFill/>
            <a:headEnd/>
            <a:tailEnd/>
          </a:ln>
        </p:spPr>
      </p:pic>
      <p:sp>
        <p:nvSpPr>
          <p:cNvPr id="3" name="Date Placeholder 3">
            <a:extLst>
              <a:ext uri="{FF2B5EF4-FFF2-40B4-BE49-F238E27FC236}">
                <a16:creationId xmlns:a16="http://schemas.microsoft.com/office/drawing/2014/main" id="{A2A8B144-415E-4803-BA18-BA304DD770D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51BBE19-00BC-4D5F-B33B-2239017095F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307</a:t>
            </a:fld>
            <a:endParaRPr lang="en-US"/>
          </a:p>
        </p:txBody>
      </p:sp>
      <p:sp>
        <p:nvSpPr>
          <p:cNvPr id="5" name="Date Placeholder 3">
            <a:extLst>
              <a:ext uri="{FF2B5EF4-FFF2-40B4-BE49-F238E27FC236}">
                <a16:creationId xmlns:a16="http://schemas.microsoft.com/office/drawing/2014/main" id="{21838BE5-DEF7-4575-A5C9-E0671D37960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77-1.png"/>
          <p:cNvPicPr>
            <a:picLocks noGrp="1" noChangeAspect="1"/>
          </p:cNvPicPr>
          <p:nvPr/>
        </p:nvPicPr>
        <p:blipFill>
          <a:blip r:embed="rId2"/>
          <a:stretch>
            <a:fillRect/>
          </a:stretch>
        </p:blipFill>
        <p:spPr bwMode="auto">
          <a:xfrm>
            <a:off x="579120" y="234696"/>
            <a:ext cx="7985760" cy="6388608"/>
          </a:xfrm>
          <a:prstGeom prst="rect">
            <a:avLst/>
          </a:prstGeom>
          <a:noFill/>
          <a:ln w="9525">
            <a:noFill/>
            <a:headEnd/>
            <a:tailEnd/>
          </a:ln>
        </p:spPr>
      </p:pic>
      <p:sp>
        <p:nvSpPr>
          <p:cNvPr id="3" name="Date Placeholder 3">
            <a:extLst>
              <a:ext uri="{FF2B5EF4-FFF2-40B4-BE49-F238E27FC236}">
                <a16:creationId xmlns:a16="http://schemas.microsoft.com/office/drawing/2014/main" id="{8CEEEBF4-AD36-4EA8-94C4-8B0EA518529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911E2D07-3D36-48F2-9C8F-F99BFE0B33B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308</a:t>
            </a:fld>
            <a:endParaRPr lang="en-US"/>
          </a:p>
        </p:txBody>
      </p:sp>
      <p:sp>
        <p:nvSpPr>
          <p:cNvPr id="5" name="Date Placeholder 3">
            <a:extLst>
              <a:ext uri="{FF2B5EF4-FFF2-40B4-BE49-F238E27FC236}">
                <a16:creationId xmlns:a16="http://schemas.microsoft.com/office/drawing/2014/main" id="{2B347AEB-90E0-4944-A7B5-2B0A52EA22E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78-1.png"/>
          <p:cNvPicPr>
            <a:picLocks noGrp="1" noChangeAspect="1"/>
          </p:cNvPicPr>
          <p:nvPr/>
        </p:nvPicPr>
        <p:blipFill>
          <a:blip r:embed="rId2"/>
          <a:stretch>
            <a:fillRect/>
          </a:stretch>
        </p:blipFill>
        <p:spPr bwMode="auto">
          <a:xfrm>
            <a:off x="556260" y="216408"/>
            <a:ext cx="8031480" cy="6425184"/>
          </a:xfrm>
          <a:prstGeom prst="rect">
            <a:avLst/>
          </a:prstGeom>
          <a:noFill/>
          <a:ln w="9525">
            <a:noFill/>
            <a:headEnd/>
            <a:tailEnd/>
          </a:ln>
        </p:spPr>
      </p:pic>
      <p:sp>
        <p:nvSpPr>
          <p:cNvPr id="3" name="Date Placeholder 3">
            <a:extLst>
              <a:ext uri="{FF2B5EF4-FFF2-40B4-BE49-F238E27FC236}">
                <a16:creationId xmlns:a16="http://schemas.microsoft.com/office/drawing/2014/main" id="{65E00668-2259-4B78-BCFD-A2BB15EF7D9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13C8B2A-EBC7-45EC-9625-5A0C13C8497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309</a:t>
            </a:fld>
            <a:endParaRPr lang="en-US"/>
          </a:p>
        </p:txBody>
      </p:sp>
      <p:sp>
        <p:nvSpPr>
          <p:cNvPr id="5" name="Date Placeholder 3">
            <a:extLst>
              <a:ext uri="{FF2B5EF4-FFF2-40B4-BE49-F238E27FC236}">
                <a16:creationId xmlns:a16="http://schemas.microsoft.com/office/drawing/2014/main" id="{BCC7E466-FB86-4D75-BFC5-A11DB212EA6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65-1.png"/>
          <p:cNvPicPr>
            <a:picLocks noGrp="1" noChangeAspect="1"/>
          </p:cNvPicPr>
          <p:nvPr/>
        </p:nvPicPr>
        <p:blipFill>
          <a:blip r:embed="rId2"/>
          <a:stretch>
            <a:fillRect/>
          </a:stretch>
        </p:blipFill>
        <p:spPr bwMode="auto">
          <a:xfrm>
            <a:off x="464820" y="143256"/>
            <a:ext cx="8214360" cy="6571488"/>
          </a:xfrm>
          <a:prstGeom prst="rect">
            <a:avLst/>
          </a:prstGeom>
          <a:noFill/>
          <a:ln w="9525">
            <a:noFill/>
            <a:headEnd/>
            <a:tailEnd/>
          </a:ln>
        </p:spPr>
      </p:pic>
      <p:sp>
        <p:nvSpPr>
          <p:cNvPr id="3" name="Date Placeholder 3">
            <a:extLst>
              <a:ext uri="{FF2B5EF4-FFF2-40B4-BE49-F238E27FC236}">
                <a16:creationId xmlns:a16="http://schemas.microsoft.com/office/drawing/2014/main" id="{A8D380AC-A5FA-40A8-8DC0-A95901AC8B03}"/>
              </a:ext>
            </a:extLst>
          </p:cNvPr>
          <p:cNvSpPr>
            <a:spLocks noGrp="1"/>
          </p:cNvSpPr>
          <p:nvPr>
            <p:ph type="dt" sz="half" idx="10"/>
          </p:nvPr>
        </p:nvSpPr>
        <p:spPr>
          <a:xfrm>
            <a:off x="261144" y="6665779"/>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B2B3441-9E32-4F36-BC83-8B009F5E484F}"/>
              </a:ext>
            </a:extLst>
          </p:cNvPr>
          <p:cNvSpPr txBox="1">
            <a:spLocks/>
          </p:cNvSpPr>
          <p:nvPr/>
        </p:nvSpPr>
        <p:spPr>
          <a:xfrm>
            <a:off x="4311650" y="6665779"/>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31</a:t>
            </a:fld>
            <a:endParaRPr lang="en-US"/>
          </a:p>
        </p:txBody>
      </p:sp>
      <p:sp>
        <p:nvSpPr>
          <p:cNvPr id="5" name="Date Placeholder 3">
            <a:extLst>
              <a:ext uri="{FF2B5EF4-FFF2-40B4-BE49-F238E27FC236}">
                <a16:creationId xmlns:a16="http://schemas.microsoft.com/office/drawing/2014/main" id="{57FAAF7E-E1A4-4B98-8E19-38423D1585B4}"/>
              </a:ext>
            </a:extLst>
          </p:cNvPr>
          <p:cNvSpPr txBox="1">
            <a:spLocks/>
          </p:cNvSpPr>
          <p:nvPr/>
        </p:nvSpPr>
        <p:spPr>
          <a:xfrm>
            <a:off x="6629400" y="6665779"/>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79-1.png"/>
          <p:cNvPicPr>
            <a:picLocks noGrp="1" noChangeAspect="1"/>
          </p:cNvPicPr>
          <p:nvPr/>
        </p:nvPicPr>
        <p:blipFill>
          <a:blip r:embed="rId2"/>
          <a:stretch>
            <a:fillRect/>
          </a:stretch>
        </p:blipFill>
        <p:spPr bwMode="auto">
          <a:xfrm>
            <a:off x="560832" y="220065"/>
            <a:ext cx="8022336" cy="6417869"/>
          </a:xfrm>
          <a:prstGeom prst="rect">
            <a:avLst/>
          </a:prstGeom>
          <a:noFill/>
          <a:ln w="9525">
            <a:noFill/>
            <a:headEnd/>
            <a:tailEnd/>
          </a:ln>
        </p:spPr>
      </p:pic>
      <p:sp>
        <p:nvSpPr>
          <p:cNvPr id="3" name="Date Placeholder 3">
            <a:extLst>
              <a:ext uri="{FF2B5EF4-FFF2-40B4-BE49-F238E27FC236}">
                <a16:creationId xmlns:a16="http://schemas.microsoft.com/office/drawing/2014/main" id="{B676820B-3286-4E03-95FA-0EE5869664B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A6148BE9-1A85-452C-85BA-0DA800F51F6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310</a:t>
            </a:fld>
            <a:endParaRPr lang="en-US"/>
          </a:p>
        </p:txBody>
      </p:sp>
      <p:sp>
        <p:nvSpPr>
          <p:cNvPr id="5" name="Date Placeholder 3">
            <a:extLst>
              <a:ext uri="{FF2B5EF4-FFF2-40B4-BE49-F238E27FC236}">
                <a16:creationId xmlns:a16="http://schemas.microsoft.com/office/drawing/2014/main" id="{47EDBC90-8D1C-49B4-9E37-5D325A4DA50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80-1.png"/>
          <p:cNvPicPr>
            <a:picLocks noGrp="1" noChangeAspect="1"/>
          </p:cNvPicPr>
          <p:nvPr/>
        </p:nvPicPr>
        <p:blipFill>
          <a:blip r:embed="rId2"/>
          <a:stretch>
            <a:fillRect/>
          </a:stretch>
        </p:blipFill>
        <p:spPr bwMode="auto">
          <a:xfrm>
            <a:off x="361601" y="65030"/>
            <a:ext cx="8250936" cy="6600749"/>
          </a:xfrm>
          <a:prstGeom prst="rect">
            <a:avLst/>
          </a:prstGeom>
          <a:noFill/>
          <a:ln w="9525">
            <a:noFill/>
            <a:headEnd/>
            <a:tailEnd/>
          </a:ln>
        </p:spPr>
      </p:pic>
      <p:sp>
        <p:nvSpPr>
          <p:cNvPr id="3" name="Date Placeholder 3">
            <a:extLst>
              <a:ext uri="{FF2B5EF4-FFF2-40B4-BE49-F238E27FC236}">
                <a16:creationId xmlns:a16="http://schemas.microsoft.com/office/drawing/2014/main" id="{2AFFB1A5-59F4-4071-90BE-BB60AAD3CD2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ABBB474-8719-4DA8-9FCB-6BA1EED6677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311</a:t>
            </a:fld>
            <a:endParaRPr lang="en-US"/>
          </a:p>
        </p:txBody>
      </p:sp>
      <p:sp>
        <p:nvSpPr>
          <p:cNvPr id="5" name="Date Placeholder 3">
            <a:extLst>
              <a:ext uri="{FF2B5EF4-FFF2-40B4-BE49-F238E27FC236}">
                <a16:creationId xmlns:a16="http://schemas.microsoft.com/office/drawing/2014/main" id="{C52B60F5-5D95-4007-B25F-C98EA752B0E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81-1.png"/>
          <p:cNvPicPr>
            <a:picLocks noGrp="1" noChangeAspect="1"/>
          </p:cNvPicPr>
          <p:nvPr/>
        </p:nvPicPr>
        <p:blipFill>
          <a:blip r:embed="rId2"/>
          <a:stretch>
            <a:fillRect/>
          </a:stretch>
        </p:blipFill>
        <p:spPr bwMode="auto">
          <a:xfrm>
            <a:off x="560832" y="220065"/>
            <a:ext cx="8022336" cy="6417869"/>
          </a:xfrm>
          <a:prstGeom prst="rect">
            <a:avLst/>
          </a:prstGeom>
          <a:noFill/>
          <a:ln w="9525">
            <a:noFill/>
            <a:headEnd/>
            <a:tailEnd/>
          </a:ln>
        </p:spPr>
      </p:pic>
      <p:sp>
        <p:nvSpPr>
          <p:cNvPr id="3" name="Date Placeholder 3">
            <a:extLst>
              <a:ext uri="{FF2B5EF4-FFF2-40B4-BE49-F238E27FC236}">
                <a16:creationId xmlns:a16="http://schemas.microsoft.com/office/drawing/2014/main" id="{C10C6A89-F5AD-4818-91AB-D4446C01B4E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98CD9069-E62F-4567-9D35-C587E227CE3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312</a:t>
            </a:fld>
            <a:endParaRPr lang="en-US"/>
          </a:p>
        </p:txBody>
      </p:sp>
      <p:sp>
        <p:nvSpPr>
          <p:cNvPr id="5" name="Date Placeholder 3">
            <a:extLst>
              <a:ext uri="{FF2B5EF4-FFF2-40B4-BE49-F238E27FC236}">
                <a16:creationId xmlns:a16="http://schemas.microsoft.com/office/drawing/2014/main" id="{0C43EFC9-F475-42E2-B2DF-76C1ED6010D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82-1.png"/>
          <p:cNvPicPr>
            <a:picLocks noGrp="1" noChangeAspect="1"/>
          </p:cNvPicPr>
          <p:nvPr/>
        </p:nvPicPr>
        <p:blipFill>
          <a:blip r:embed="rId2"/>
          <a:stretch>
            <a:fillRect/>
          </a:stretch>
        </p:blipFill>
        <p:spPr bwMode="auto">
          <a:xfrm>
            <a:off x="487680" y="48329"/>
            <a:ext cx="8168640" cy="6534912"/>
          </a:xfrm>
          <a:prstGeom prst="rect">
            <a:avLst/>
          </a:prstGeom>
          <a:noFill/>
          <a:ln w="9525">
            <a:noFill/>
            <a:headEnd/>
            <a:tailEnd/>
          </a:ln>
        </p:spPr>
      </p:pic>
      <p:sp>
        <p:nvSpPr>
          <p:cNvPr id="3" name="Date Placeholder 3">
            <a:extLst>
              <a:ext uri="{FF2B5EF4-FFF2-40B4-BE49-F238E27FC236}">
                <a16:creationId xmlns:a16="http://schemas.microsoft.com/office/drawing/2014/main" id="{B00E03C9-52B6-4A8C-AC73-0953CDBB26F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EB09B88-D750-4086-9A56-0DAA852F97E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313</a:t>
            </a:fld>
            <a:endParaRPr lang="en-US"/>
          </a:p>
        </p:txBody>
      </p:sp>
      <p:sp>
        <p:nvSpPr>
          <p:cNvPr id="5" name="Date Placeholder 3">
            <a:extLst>
              <a:ext uri="{FF2B5EF4-FFF2-40B4-BE49-F238E27FC236}">
                <a16:creationId xmlns:a16="http://schemas.microsoft.com/office/drawing/2014/main" id="{56937DB1-B9D2-4CA9-AEDC-1F8E9FE8855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83-1.png"/>
          <p:cNvPicPr>
            <a:picLocks noGrp="1" noChangeAspect="1"/>
          </p:cNvPicPr>
          <p:nvPr/>
        </p:nvPicPr>
        <p:blipFill>
          <a:blip r:embed="rId2"/>
          <a:stretch>
            <a:fillRect/>
          </a:stretch>
        </p:blipFill>
        <p:spPr bwMode="auto">
          <a:xfrm>
            <a:off x="501396" y="0"/>
            <a:ext cx="8141208" cy="6512966"/>
          </a:xfrm>
          <a:prstGeom prst="rect">
            <a:avLst/>
          </a:prstGeom>
          <a:noFill/>
          <a:ln w="9525">
            <a:noFill/>
            <a:headEnd/>
            <a:tailEnd/>
          </a:ln>
        </p:spPr>
      </p:pic>
      <p:sp>
        <p:nvSpPr>
          <p:cNvPr id="3" name="Date Placeholder 3">
            <a:extLst>
              <a:ext uri="{FF2B5EF4-FFF2-40B4-BE49-F238E27FC236}">
                <a16:creationId xmlns:a16="http://schemas.microsoft.com/office/drawing/2014/main" id="{05FBE7F5-4BEC-45B9-82D7-7EC0EFDA056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92330D7-214F-4AA7-AFA1-5319DCE41DA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314</a:t>
            </a:fld>
            <a:endParaRPr lang="en-US"/>
          </a:p>
        </p:txBody>
      </p:sp>
      <p:sp>
        <p:nvSpPr>
          <p:cNvPr id="5" name="Date Placeholder 3">
            <a:extLst>
              <a:ext uri="{FF2B5EF4-FFF2-40B4-BE49-F238E27FC236}">
                <a16:creationId xmlns:a16="http://schemas.microsoft.com/office/drawing/2014/main" id="{B36132DE-AA8F-457B-BE53-DFC0EB43179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84-1.png"/>
          <p:cNvPicPr>
            <a:picLocks noGrp="1" noChangeAspect="1"/>
          </p:cNvPicPr>
          <p:nvPr/>
        </p:nvPicPr>
        <p:blipFill>
          <a:blip r:embed="rId2"/>
          <a:stretch>
            <a:fillRect/>
          </a:stretch>
        </p:blipFill>
        <p:spPr bwMode="auto">
          <a:xfrm>
            <a:off x="560832" y="0"/>
            <a:ext cx="8022336" cy="6417869"/>
          </a:xfrm>
          <a:prstGeom prst="rect">
            <a:avLst/>
          </a:prstGeom>
          <a:noFill/>
          <a:ln w="9525">
            <a:noFill/>
            <a:headEnd/>
            <a:tailEnd/>
          </a:ln>
        </p:spPr>
      </p:pic>
      <p:sp>
        <p:nvSpPr>
          <p:cNvPr id="3" name="Date Placeholder 3">
            <a:extLst>
              <a:ext uri="{FF2B5EF4-FFF2-40B4-BE49-F238E27FC236}">
                <a16:creationId xmlns:a16="http://schemas.microsoft.com/office/drawing/2014/main" id="{C929BA3F-CCF8-4D4C-B6D4-F3F1D13A588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A3C7EB4-E7FF-494E-BF01-0BD5A4055D3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315</a:t>
            </a:fld>
            <a:endParaRPr lang="en-US"/>
          </a:p>
        </p:txBody>
      </p:sp>
      <p:sp>
        <p:nvSpPr>
          <p:cNvPr id="5" name="Date Placeholder 3">
            <a:extLst>
              <a:ext uri="{FF2B5EF4-FFF2-40B4-BE49-F238E27FC236}">
                <a16:creationId xmlns:a16="http://schemas.microsoft.com/office/drawing/2014/main" id="{F8F7355A-B32A-422F-9EC4-7F23FE55DBA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86-1.png"/>
          <p:cNvPicPr>
            <a:picLocks noGrp="1" noChangeAspect="1"/>
          </p:cNvPicPr>
          <p:nvPr/>
        </p:nvPicPr>
        <p:blipFill>
          <a:blip r:embed="rId2"/>
          <a:stretch>
            <a:fillRect/>
          </a:stretch>
        </p:blipFill>
        <p:spPr bwMode="auto">
          <a:xfrm>
            <a:off x="528828" y="194462"/>
            <a:ext cx="8086344" cy="6469075"/>
          </a:xfrm>
          <a:prstGeom prst="rect">
            <a:avLst/>
          </a:prstGeom>
          <a:noFill/>
          <a:ln w="9525">
            <a:noFill/>
            <a:headEnd/>
            <a:tailEnd/>
          </a:ln>
        </p:spPr>
      </p:pic>
      <p:sp>
        <p:nvSpPr>
          <p:cNvPr id="3" name="Date Placeholder 3">
            <a:extLst>
              <a:ext uri="{FF2B5EF4-FFF2-40B4-BE49-F238E27FC236}">
                <a16:creationId xmlns:a16="http://schemas.microsoft.com/office/drawing/2014/main" id="{D6B9B090-41C4-489E-8A72-22FA0776CB2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E1E717A-7F3E-4F51-B56F-0BED2983119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316</a:t>
            </a:fld>
            <a:endParaRPr lang="en-US"/>
          </a:p>
        </p:txBody>
      </p:sp>
      <p:sp>
        <p:nvSpPr>
          <p:cNvPr id="5" name="Date Placeholder 3">
            <a:extLst>
              <a:ext uri="{FF2B5EF4-FFF2-40B4-BE49-F238E27FC236}">
                <a16:creationId xmlns:a16="http://schemas.microsoft.com/office/drawing/2014/main" id="{1C05BA97-4B9F-465E-9BA9-91CACBF68C1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87-1.png"/>
          <p:cNvPicPr>
            <a:picLocks noGrp="1" noChangeAspect="1"/>
          </p:cNvPicPr>
          <p:nvPr/>
        </p:nvPicPr>
        <p:blipFill>
          <a:blip r:embed="rId2"/>
          <a:stretch>
            <a:fillRect/>
          </a:stretch>
        </p:blipFill>
        <p:spPr bwMode="auto">
          <a:xfrm>
            <a:off x="533400" y="198120"/>
            <a:ext cx="8077200" cy="6461760"/>
          </a:xfrm>
          <a:prstGeom prst="rect">
            <a:avLst/>
          </a:prstGeom>
          <a:noFill/>
          <a:ln w="9525">
            <a:noFill/>
            <a:headEnd/>
            <a:tailEnd/>
          </a:ln>
        </p:spPr>
      </p:pic>
      <p:sp>
        <p:nvSpPr>
          <p:cNvPr id="3" name="Date Placeholder 3">
            <a:extLst>
              <a:ext uri="{FF2B5EF4-FFF2-40B4-BE49-F238E27FC236}">
                <a16:creationId xmlns:a16="http://schemas.microsoft.com/office/drawing/2014/main" id="{C9E6CA86-B26D-4EB7-8B21-9E54905EE89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BD7E20CB-D720-4C8F-9747-E05ABB6FE03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317</a:t>
            </a:fld>
            <a:endParaRPr lang="en-US"/>
          </a:p>
        </p:txBody>
      </p:sp>
      <p:sp>
        <p:nvSpPr>
          <p:cNvPr id="5" name="Date Placeholder 3">
            <a:extLst>
              <a:ext uri="{FF2B5EF4-FFF2-40B4-BE49-F238E27FC236}">
                <a16:creationId xmlns:a16="http://schemas.microsoft.com/office/drawing/2014/main" id="{85712748-0DD3-4E5E-8B23-81038995DEC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88-1.png"/>
          <p:cNvPicPr>
            <a:picLocks noGrp="1" noChangeAspect="1"/>
          </p:cNvPicPr>
          <p:nvPr/>
        </p:nvPicPr>
        <p:blipFill>
          <a:blip r:embed="rId2"/>
          <a:stretch>
            <a:fillRect/>
          </a:stretch>
        </p:blipFill>
        <p:spPr bwMode="auto">
          <a:xfrm>
            <a:off x="505968" y="0"/>
            <a:ext cx="8132064" cy="6505651"/>
          </a:xfrm>
          <a:prstGeom prst="rect">
            <a:avLst/>
          </a:prstGeom>
          <a:noFill/>
          <a:ln w="9525">
            <a:noFill/>
            <a:headEnd/>
            <a:tailEnd/>
          </a:ln>
        </p:spPr>
      </p:pic>
      <p:sp>
        <p:nvSpPr>
          <p:cNvPr id="3" name="Date Placeholder 3">
            <a:extLst>
              <a:ext uri="{FF2B5EF4-FFF2-40B4-BE49-F238E27FC236}">
                <a16:creationId xmlns:a16="http://schemas.microsoft.com/office/drawing/2014/main" id="{C13C789D-B03F-4CCA-98CC-D82D166CDCD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A061187D-99FD-4BDD-8C0C-43AF2A39DDF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318</a:t>
            </a:fld>
            <a:endParaRPr lang="en-US"/>
          </a:p>
        </p:txBody>
      </p:sp>
      <p:sp>
        <p:nvSpPr>
          <p:cNvPr id="5" name="Date Placeholder 3">
            <a:extLst>
              <a:ext uri="{FF2B5EF4-FFF2-40B4-BE49-F238E27FC236}">
                <a16:creationId xmlns:a16="http://schemas.microsoft.com/office/drawing/2014/main" id="{000D3625-68E5-4626-BD7E-C127DD30322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89-1.png"/>
          <p:cNvPicPr>
            <a:picLocks noGrp="1" noChangeAspect="1"/>
          </p:cNvPicPr>
          <p:nvPr/>
        </p:nvPicPr>
        <p:blipFill>
          <a:blip r:embed="rId2"/>
          <a:stretch>
            <a:fillRect/>
          </a:stretch>
        </p:blipFill>
        <p:spPr bwMode="auto">
          <a:xfrm>
            <a:off x="647700" y="289560"/>
            <a:ext cx="7848600" cy="6278880"/>
          </a:xfrm>
          <a:prstGeom prst="rect">
            <a:avLst/>
          </a:prstGeom>
          <a:noFill/>
          <a:ln w="9525">
            <a:noFill/>
            <a:headEnd/>
            <a:tailEnd/>
          </a:ln>
        </p:spPr>
      </p:pic>
      <p:sp>
        <p:nvSpPr>
          <p:cNvPr id="3" name="Date Placeholder 3">
            <a:extLst>
              <a:ext uri="{FF2B5EF4-FFF2-40B4-BE49-F238E27FC236}">
                <a16:creationId xmlns:a16="http://schemas.microsoft.com/office/drawing/2014/main" id="{372BE137-9631-4B68-B675-DD697115B95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6366090-78A5-40E6-AC4E-33D1D0A0CA8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319</a:t>
            </a:fld>
            <a:endParaRPr lang="en-US"/>
          </a:p>
        </p:txBody>
      </p:sp>
      <p:sp>
        <p:nvSpPr>
          <p:cNvPr id="5" name="Date Placeholder 3">
            <a:extLst>
              <a:ext uri="{FF2B5EF4-FFF2-40B4-BE49-F238E27FC236}">
                <a16:creationId xmlns:a16="http://schemas.microsoft.com/office/drawing/2014/main" id="{DC0DD960-7139-4BFB-8317-740541260ED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66-1.png"/>
          <p:cNvPicPr>
            <a:picLocks noGrp="1" noChangeAspect="1"/>
          </p:cNvPicPr>
          <p:nvPr/>
        </p:nvPicPr>
        <p:blipFill>
          <a:blip r:embed="rId2"/>
          <a:stretch>
            <a:fillRect/>
          </a:stretch>
        </p:blipFill>
        <p:spPr bwMode="auto">
          <a:xfrm>
            <a:off x="436245" y="0"/>
            <a:ext cx="8271510" cy="6617208"/>
          </a:xfrm>
          <a:prstGeom prst="rect">
            <a:avLst/>
          </a:prstGeom>
          <a:noFill/>
          <a:ln w="9525">
            <a:noFill/>
            <a:headEnd/>
            <a:tailEnd/>
          </a:ln>
        </p:spPr>
      </p:pic>
      <p:sp>
        <p:nvSpPr>
          <p:cNvPr id="3" name="Date Placeholder 3">
            <a:extLst>
              <a:ext uri="{FF2B5EF4-FFF2-40B4-BE49-F238E27FC236}">
                <a16:creationId xmlns:a16="http://schemas.microsoft.com/office/drawing/2014/main" id="{4AF6105D-71C1-4B1B-937E-E929B118B88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4AFCE6D-5220-41F1-943E-2395538CADF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32</a:t>
            </a:fld>
            <a:endParaRPr lang="en-US"/>
          </a:p>
        </p:txBody>
      </p:sp>
      <p:sp>
        <p:nvSpPr>
          <p:cNvPr id="5" name="Date Placeholder 3">
            <a:extLst>
              <a:ext uri="{FF2B5EF4-FFF2-40B4-BE49-F238E27FC236}">
                <a16:creationId xmlns:a16="http://schemas.microsoft.com/office/drawing/2014/main" id="{964F4F19-0124-48A3-8A07-6233BAF18E0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90-1.png"/>
          <p:cNvPicPr>
            <a:picLocks noGrp="1" noChangeAspect="1"/>
          </p:cNvPicPr>
          <p:nvPr/>
        </p:nvPicPr>
        <p:blipFill>
          <a:blip r:embed="rId2"/>
          <a:stretch>
            <a:fillRect/>
          </a:stretch>
        </p:blipFill>
        <p:spPr bwMode="auto">
          <a:xfrm>
            <a:off x="551688" y="109683"/>
            <a:ext cx="8040624" cy="6432499"/>
          </a:xfrm>
          <a:prstGeom prst="rect">
            <a:avLst/>
          </a:prstGeom>
          <a:noFill/>
          <a:ln w="9525">
            <a:noFill/>
            <a:headEnd/>
            <a:tailEnd/>
          </a:ln>
        </p:spPr>
      </p:pic>
      <p:sp>
        <p:nvSpPr>
          <p:cNvPr id="3" name="Date Placeholder 3">
            <a:extLst>
              <a:ext uri="{FF2B5EF4-FFF2-40B4-BE49-F238E27FC236}">
                <a16:creationId xmlns:a16="http://schemas.microsoft.com/office/drawing/2014/main" id="{4C021404-19C7-42C9-A065-591BF941994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45F5E50-053C-4AE2-A46F-81E44376382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320</a:t>
            </a:fld>
            <a:endParaRPr lang="en-US"/>
          </a:p>
        </p:txBody>
      </p:sp>
      <p:sp>
        <p:nvSpPr>
          <p:cNvPr id="5" name="Date Placeholder 3">
            <a:extLst>
              <a:ext uri="{FF2B5EF4-FFF2-40B4-BE49-F238E27FC236}">
                <a16:creationId xmlns:a16="http://schemas.microsoft.com/office/drawing/2014/main" id="{ADC19284-2D31-469C-8255-175C911D8E9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92-1.png"/>
          <p:cNvPicPr>
            <a:picLocks noGrp="1" noChangeAspect="1"/>
          </p:cNvPicPr>
          <p:nvPr/>
        </p:nvPicPr>
        <p:blipFill>
          <a:blip r:embed="rId2"/>
          <a:stretch>
            <a:fillRect/>
          </a:stretch>
        </p:blipFill>
        <p:spPr bwMode="auto">
          <a:xfrm>
            <a:off x="480473" y="172687"/>
            <a:ext cx="8013192" cy="6410554"/>
          </a:xfrm>
          <a:prstGeom prst="rect">
            <a:avLst/>
          </a:prstGeom>
          <a:noFill/>
          <a:ln w="9525">
            <a:noFill/>
            <a:headEnd/>
            <a:tailEnd/>
          </a:ln>
        </p:spPr>
      </p:pic>
      <p:sp>
        <p:nvSpPr>
          <p:cNvPr id="3" name="Date Placeholder 3">
            <a:extLst>
              <a:ext uri="{FF2B5EF4-FFF2-40B4-BE49-F238E27FC236}">
                <a16:creationId xmlns:a16="http://schemas.microsoft.com/office/drawing/2014/main" id="{E73F17E2-7A8A-4316-ADF7-F13EB9FBEDB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90AE74E8-BC9D-454A-8F8A-753841FFDB2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321</a:t>
            </a:fld>
            <a:endParaRPr lang="en-US"/>
          </a:p>
        </p:txBody>
      </p:sp>
      <p:sp>
        <p:nvSpPr>
          <p:cNvPr id="5" name="Date Placeholder 3">
            <a:extLst>
              <a:ext uri="{FF2B5EF4-FFF2-40B4-BE49-F238E27FC236}">
                <a16:creationId xmlns:a16="http://schemas.microsoft.com/office/drawing/2014/main" id="{79309741-89E4-4C38-AC50-BF5F8BE6C02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93-1.png"/>
          <p:cNvPicPr>
            <a:picLocks noGrp="1" noChangeAspect="1"/>
          </p:cNvPicPr>
          <p:nvPr/>
        </p:nvPicPr>
        <p:blipFill>
          <a:blip r:embed="rId2"/>
          <a:stretch>
            <a:fillRect/>
          </a:stretch>
        </p:blipFill>
        <p:spPr bwMode="auto">
          <a:xfrm>
            <a:off x="588264" y="242011"/>
            <a:ext cx="7967472" cy="6373978"/>
          </a:xfrm>
          <a:prstGeom prst="rect">
            <a:avLst/>
          </a:prstGeom>
          <a:noFill/>
          <a:ln w="9525">
            <a:noFill/>
            <a:headEnd/>
            <a:tailEnd/>
          </a:ln>
        </p:spPr>
      </p:pic>
      <p:sp>
        <p:nvSpPr>
          <p:cNvPr id="3" name="Date Placeholder 3">
            <a:extLst>
              <a:ext uri="{FF2B5EF4-FFF2-40B4-BE49-F238E27FC236}">
                <a16:creationId xmlns:a16="http://schemas.microsoft.com/office/drawing/2014/main" id="{F0B6535F-D69A-4E28-85AC-CF86DC0DBFB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BB6BD536-0BC7-4F28-A4D7-D11E7A813F8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322</a:t>
            </a:fld>
            <a:endParaRPr lang="en-US"/>
          </a:p>
        </p:txBody>
      </p:sp>
      <p:sp>
        <p:nvSpPr>
          <p:cNvPr id="5" name="Date Placeholder 3">
            <a:extLst>
              <a:ext uri="{FF2B5EF4-FFF2-40B4-BE49-F238E27FC236}">
                <a16:creationId xmlns:a16="http://schemas.microsoft.com/office/drawing/2014/main" id="{F0471EFE-0155-44AF-BEC7-3687EB044A7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94-1.png"/>
          <p:cNvPicPr>
            <a:picLocks noGrp="1" noChangeAspect="1"/>
          </p:cNvPicPr>
          <p:nvPr/>
        </p:nvPicPr>
        <p:blipFill>
          <a:blip r:embed="rId2"/>
          <a:stretch>
            <a:fillRect/>
          </a:stretch>
        </p:blipFill>
        <p:spPr bwMode="auto">
          <a:xfrm>
            <a:off x="501396" y="70275"/>
            <a:ext cx="8141208" cy="6512966"/>
          </a:xfrm>
          <a:prstGeom prst="rect">
            <a:avLst/>
          </a:prstGeom>
          <a:noFill/>
          <a:ln w="9525">
            <a:noFill/>
            <a:headEnd/>
            <a:tailEnd/>
          </a:ln>
        </p:spPr>
      </p:pic>
      <p:sp>
        <p:nvSpPr>
          <p:cNvPr id="3" name="Date Placeholder 3">
            <a:extLst>
              <a:ext uri="{FF2B5EF4-FFF2-40B4-BE49-F238E27FC236}">
                <a16:creationId xmlns:a16="http://schemas.microsoft.com/office/drawing/2014/main" id="{4EB1C7AB-BFC5-467B-9CFA-A745CD12DEC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CD65218-C2DF-44A8-BB6A-2A1D19ED6C6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323</a:t>
            </a:fld>
            <a:endParaRPr lang="en-US"/>
          </a:p>
        </p:txBody>
      </p:sp>
      <p:sp>
        <p:nvSpPr>
          <p:cNvPr id="5" name="Date Placeholder 3">
            <a:extLst>
              <a:ext uri="{FF2B5EF4-FFF2-40B4-BE49-F238E27FC236}">
                <a16:creationId xmlns:a16="http://schemas.microsoft.com/office/drawing/2014/main" id="{A593E198-BC03-4625-8B2B-9B18173C682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95-1.png"/>
          <p:cNvPicPr>
            <a:picLocks noGrp="1" noChangeAspect="1"/>
          </p:cNvPicPr>
          <p:nvPr/>
        </p:nvPicPr>
        <p:blipFill>
          <a:blip r:embed="rId2"/>
          <a:stretch>
            <a:fillRect/>
          </a:stretch>
        </p:blipFill>
        <p:spPr bwMode="auto">
          <a:xfrm>
            <a:off x="501396" y="70275"/>
            <a:ext cx="8141208" cy="6512966"/>
          </a:xfrm>
          <a:prstGeom prst="rect">
            <a:avLst/>
          </a:prstGeom>
          <a:noFill/>
          <a:ln w="9525">
            <a:noFill/>
            <a:headEnd/>
            <a:tailEnd/>
          </a:ln>
        </p:spPr>
      </p:pic>
      <p:sp>
        <p:nvSpPr>
          <p:cNvPr id="3" name="Date Placeholder 3">
            <a:extLst>
              <a:ext uri="{FF2B5EF4-FFF2-40B4-BE49-F238E27FC236}">
                <a16:creationId xmlns:a16="http://schemas.microsoft.com/office/drawing/2014/main" id="{6CCD9657-F36C-4FC6-A7B8-0C23C2A3AB7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2C67E28-A04B-4B03-9308-1E76C5E10DA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324</a:t>
            </a:fld>
            <a:endParaRPr lang="en-US"/>
          </a:p>
        </p:txBody>
      </p:sp>
      <p:sp>
        <p:nvSpPr>
          <p:cNvPr id="5" name="Date Placeholder 3">
            <a:extLst>
              <a:ext uri="{FF2B5EF4-FFF2-40B4-BE49-F238E27FC236}">
                <a16:creationId xmlns:a16="http://schemas.microsoft.com/office/drawing/2014/main" id="{B27E696E-5CCE-4B13-A8DB-D60982F4DF2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96-1.png"/>
          <p:cNvPicPr>
            <a:picLocks noGrp="1" noChangeAspect="1"/>
          </p:cNvPicPr>
          <p:nvPr/>
        </p:nvPicPr>
        <p:blipFill>
          <a:blip r:embed="rId2"/>
          <a:stretch>
            <a:fillRect/>
          </a:stretch>
        </p:blipFill>
        <p:spPr bwMode="auto">
          <a:xfrm>
            <a:off x="515112" y="0"/>
            <a:ext cx="8113776" cy="6491021"/>
          </a:xfrm>
          <a:prstGeom prst="rect">
            <a:avLst/>
          </a:prstGeom>
          <a:noFill/>
          <a:ln w="9525">
            <a:noFill/>
            <a:headEnd/>
            <a:tailEnd/>
          </a:ln>
        </p:spPr>
      </p:pic>
      <p:sp>
        <p:nvSpPr>
          <p:cNvPr id="3" name="Date Placeholder 3">
            <a:extLst>
              <a:ext uri="{FF2B5EF4-FFF2-40B4-BE49-F238E27FC236}">
                <a16:creationId xmlns:a16="http://schemas.microsoft.com/office/drawing/2014/main" id="{2D885D4B-A60E-499C-85BC-C665039E251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294CB97-C427-408D-95DE-85C283F99C2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325</a:t>
            </a:fld>
            <a:endParaRPr lang="en-US"/>
          </a:p>
        </p:txBody>
      </p:sp>
      <p:sp>
        <p:nvSpPr>
          <p:cNvPr id="5" name="Date Placeholder 3">
            <a:extLst>
              <a:ext uri="{FF2B5EF4-FFF2-40B4-BE49-F238E27FC236}">
                <a16:creationId xmlns:a16="http://schemas.microsoft.com/office/drawing/2014/main" id="{BCC64564-8DBA-41BD-9F5F-20C39FEB40D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98-1.png"/>
          <p:cNvPicPr>
            <a:picLocks noGrp="1" noChangeAspect="1"/>
          </p:cNvPicPr>
          <p:nvPr/>
        </p:nvPicPr>
        <p:blipFill>
          <a:blip r:embed="rId2"/>
          <a:stretch>
            <a:fillRect/>
          </a:stretch>
        </p:blipFill>
        <p:spPr bwMode="auto">
          <a:xfrm>
            <a:off x="463296" y="0"/>
            <a:ext cx="8223504" cy="6578803"/>
          </a:xfrm>
          <a:prstGeom prst="rect">
            <a:avLst/>
          </a:prstGeom>
          <a:noFill/>
          <a:ln w="9525">
            <a:noFill/>
            <a:headEnd/>
            <a:tailEnd/>
          </a:ln>
        </p:spPr>
      </p:pic>
      <p:sp>
        <p:nvSpPr>
          <p:cNvPr id="3" name="Date Placeholder 3">
            <a:extLst>
              <a:ext uri="{FF2B5EF4-FFF2-40B4-BE49-F238E27FC236}">
                <a16:creationId xmlns:a16="http://schemas.microsoft.com/office/drawing/2014/main" id="{8F81B626-9324-4AF8-B813-EEF672ECA8F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A97F8E8-EAE9-4B39-A507-83E816F639C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326</a:t>
            </a:fld>
            <a:endParaRPr lang="en-US"/>
          </a:p>
        </p:txBody>
      </p:sp>
      <p:sp>
        <p:nvSpPr>
          <p:cNvPr id="5" name="Date Placeholder 3">
            <a:extLst>
              <a:ext uri="{FF2B5EF4-FFF2-40B4-BE49-F238E27FC236}">
                <a16:creationId xmlns:a16="http://schemas.microsoft.com/office/drawing/2014/main" id="{FF878D79-84D3-4751-AF95-614D8CE873E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99-1.png"/>
          <p:cNvPicPr>
            <a:picLocks noGrp="1" noChangeAspect="1"/>
          </p:cNvPicPr>
          <p:nvPr/>
        </p:nvPicPr>
        <p:blipFill>
          <a:blip r:embed="rId2"/>
          <a:stretch>
            <a:fillRect/>
          </a:stretch>
        </p:blipFill>
        <p:spPr bwMode="auto">
          <a:xfrm>
            <a:off x="547116" y="0"/>
            <a:ext cx="8049768" cy="6439814"/>
          </a:xfrm>
          <a:prstGeom prst="rect">
            <a:avLst/>
          </a:prstGeom>
          <a:noFill/>
          <a:ln w="9525">
            <a:noFill/>
            <a:headEnd/>
            <a:tailEnd/>
          </a:ln>
        </p:spPr>
      </p:pic>
      <p:sp>
        <p:nvSpPr>
          <p:cNvPr id="3" name="Date Placeholder 3">
            <a:extLst>
              <a:ext uri="{FF2B5EF4-FFF2-40B4-BE49-F238E27FC236}">
                <a16:creationId xmlns:a16="http://schemas.microsoft.com/office/drawing/2014/main" id="{67AB0B3F-F804-4D12-A6E1-01067A571A1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563C57D-CD49-4B54-8C12-9559217467A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327</a:t>
            </a:fld>
            <a:endParaRPr lang="en-US"/>
          </a:p>
        </p:txBody>
      </p:sp>
      <p:sp>
        <p:nvSpPr>
          <p:cNvPr id="5" name="Date Placeholder 3">
            <a:extLst>
              <a:ext uri="{FF2B5EF4-FFF2-40B4-BE49-F238E27FC236}">
                <a16:creationId xmlns:a16="http://schemas.microsoft.com/office/drawing/2014/main" id="{6F960095-4676-4B06-822E-3886CC80D30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00-1.png"/>
          <p:cNvPicPr>
            <a:picLocks noGrp="1" noChangeAspect="1"/>
          </p:cNvPicPr>
          <p:nvPr/>
        </p:nvPicPr>
        <p:blipFill>
          <a:blip r:embed="rId2"/>
          <a:stretch>
            <a:fillRect/>
          </a:stretch>
        </p:blipFill>
        <p:spPr bwMode="auto">
          <a:xfrm>
            <a:off x="556260" y="97536"/>
            <a:ext cx="8031480" cy="6425184"/>
          </a:xfrm>
          <a:prstGeom prst="rect">
            <a:avLst/>
          </a:prstGeom>
          <a:noFill/>
          <a:ln w="9525">
            <a:noFill/>
            <a:headEnd/>
            <a:tailEnd/>
          </a:ln>
        </p:spPr>
      </p:pic>
      <p:sp>
        <p:nvSpPr>
          <p:cNvPr id="3" name="Date Placeholder 3">
            <a:extLst>
              <a:ext uri="{FF2B5EF4-FFF2-40B4-BE49-F238E27FC236}">
                <a16:creationId xmlns:a16="http://schemas.microsoft.com/office/drawing/2014/main" id="{9A1671C8-611E-435F-BAF5-59385EFB8CC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5EA7107-F5D7-4CE5-B358-FFC7CCC60E1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328</a:t>
            </a:fld>
            <a:endParaRPr lang="en-US"/>
          </a:p>
        </p:txBody>
      </p:sp>
      <p:sp>
        <p:nvSpPr>
          <p:cNvPr id="5" name="Date Placeholder 3">
            <a:extLst>
              <a:ext uri="{FF2B5EF4-FFF2-40B4-BE49-F238E27FC236}">
                <a16:creationId xmlns:a16="http://schemas.microsoft.com/office/drawing/2014/main" id="{F3F25F72-7969-45C9-B745-8B55ACF85BC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01-1.png"/>
          <p:cNvPicPr>
            <a:picLocks noGrp="1" noChangeAspect="1"/>
          </p:cNvPicPr>
          <p:nvPr/>
        </p:nvPicPr>
        <p:blipFill>
          <a:blip r:embed="rId2"/>
          <a:stretch>
            <a:fillRect/>
          </a:stretch>
        </p:blipFill>
        <p:spPr bwMode="auto">
          <a:xfrm>
            <a:off x="524256" y="0"/>
            <a:ext cx="8095488" cy="6476390"/>
          </a:xfrm>
          <a:prstGeom prst="rect">
            <a:avLst/>
          </a:prstGeom>
          <a:noFill/>
          <a:ln w="9525">
            <a:noFill/>
            <a:headEnd/>
            <a:tailEnd/>
          </a:ln>
        </p:spPr>
      </p:pic>
      <p:sp>
        <p:nvSpPr>
          <p:cNvPr id="3" name="Date Placeholder 3">
            <a:extLst>
              <a:ext uri="{FF2B5EF4-FFF2-40B4-BE49-F238E27FC236}">
                <a16:creationId xmlns:a16="http://schemas.microsoft.com/office/drawing/2014/main" id="{8DC090C9-8BDC-47C9-A089-9E5943A1555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BA2E6C80-1CC5-4F0F-BB26-6C1E357F583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329</a:t>
            </a:fld>
            <a:endParaRPr lang="en-US"/>
          </a:p>
        </p:txBody>
      </p:sp>
      <p:sp>
        <p:nvSpPr>
          <p:cNvPr id="5" name="Date Placeholder 3">
            <a:extLst>
              <a:ext uri="{FF2B5EF4-FFF2-40B4-BE49-F238E27FC236}">
                <a16:creationId xmlns:a16="http://schemas.microsoft.com/office/drawing/2014/main" id="{0237154C-6AE9-4C7C-9ED6-6224E426DE8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67-1.png"/>
          <p:cNvPicPr>
            <a:picLocks noGrp="1" noChangeAspect="1"/>
          </p:cNvPicPr>
          <p:nvPr/>
        </p:nvPicPr>
        <p:blipFill>
          <a:blip r:embed="rId2"/>
          <a:stretch>
            <a:fillRect/>
          </a:stretch>
        </p:blipFill>
        <p:spPr bwMode="auto">
          <a:xfrm>
            <a:off x="448818" y="68688"/>
            <a:ext cx="8246364" cy="6597091"/>
          </a:xfrm>
          <a:prstGeom prst="rect">
            <a:avLst/>
          </a:prstGeom>
          <a:noFill/>
          <a:ln w="9525">
            <a:noFill/>
            <a:headEnd/>
            <a:tailEnd/>
          </a:ln>
        </p:spPr>
      </p:pic>
      <p:sp>
        <p:nvSpPr>
          <p:cNvPr id="3" name="Date Placeholder 3">
            <a:extLst>
              <a:ext uri="{FF2B5EF4-FFF2-40B4-BE49-F238E27FC236}">
                <a16:creationId xmlns:a16="http://schemas.microsoft.com/office/drawing/2014/main" id="{7E10F4C7-39A1-4CFC-BCF5-90F524AB509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8E82DAC1-3F53-4BC7-957E-1A46614B605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33</a:t>
            </a:fld>
            <a:endParaRPr lang="en-US"/>
          </a:p>
        </p:txBody>
      </p:sp>
      <p:sp>
        <p:nvSpPr>
          <p:cNvPr id="5" name="Date Placeholder 3">
            <a:extLst>
              <a:ext uri="{FF2B5EF4-FFF2-40B4-BE49-F238E27FC236}">
                <a16:creationId xmlns:a16="http://schemas.microsoft.com/office/drawing/2014/main" id="{14AA3505-6AC5-4EF8-AC8D-B44A78019DE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02-1.png"/>
          <p:cNvPicPr>
            <a:picLocks noGrp="1" noChangeAspect="1"/>
          </p:cNvPicPr>
          <p:nvPr/>
        </p:nvPicPr>
        <p:blipFill>
          <a:blip r:embed="rId2"/>
          <a:stretch>
            <a:fillRect/>
          </a:stretch>
        </p:blipFill>
        <p:spPr bwMode="auto">
          <a:xfrm>
            <a:off x="483108" y="0"/>
            <a:ext cx="8177784" cy="6542227"/>
          </a:xfrm>
          <a:prstGeom prst="rect">
            <a:avLst/>
          </a:prstGeom>
          <a:noFill/>
          <a:ln w="9525">
            <a:noFill/>
            <a:headEnd/>
            <a:tailEnd/>
          </a:ln>
        </p:spPr>
      </p:pic>
      <p:sp>
        <p:nvSpPr>
          <p:cNvPr id="3" name="Date Placeholder 3">
            <a:extLst>
              <a:ext uri="{FF2B5EF4-FFF2-40B4-BE49-F238E27FC236}">
                <a16:creationId xmlns:a16="http://schemas.microsoft.com/office/drawing/2014/main" id="{7BBF76A0-DE36-4BFA-BC59-8DCE800CF55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86C56CE-4A0A-4E59-ADBB-A256F41FCC6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330</a:t>
            </a:fld>
            <a:endParaRPr lang="en-US"/>
          </a:p>
        </p:txBody>
      </p:sp>
      <p:sp>
        <p:nvSpPr>
          <p:cNvPr id="5" name="Date Placeholder 3">
            <a:extLst>
              <a:ext uri="{FF2B5EF4-FFF2-40B4-BE49-F238E27FC236}">
                <a16:creationId xmlns:a16="http://schemas.microsoft.com/office/drawing/2014/main" id="{EAAB7BBB-EA98-4617-B3B5-7B943BA508D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04-1.png"/>
          <p:cNvPicPr>
            <a:picLocks noGrp="1" noChangeAspect="1"/>
          </p:cNvPicPr>
          <p:nvPr/>
        </p:nvPicPr>
        <p:blipFill>
          <a:blip r:embed="rId2"/>
          <a:stretch>
            <a:fillRect/>
          </a:stretch>
        </p:blipFill>
        <p:spPr bwMode="auto">
          <a:xfrm>
            <a:off x="547116" y="0"/>
            <a:ext cx="8049768" cy="6439814"/>
          </a:xfrm>
          <a:prstGeom prst="rect">
            <a:avLst/>
          </a:prstGeom>
          <a:noFill/>
          <a:ln w="9525">
            <a:noFill/>
            <a:headEnd/>
            <a:tailEnd/>
          </a:ln>
        </p:spPr>
      </p:pic>
      <p:sp>
        <p:nvSpPr>
          <p:cNvPr id="3" name="Date Placeholder 3">
            <a:extLst>
              <a:ext uri="{FF2B5EF4-FFF2-40B4-BE49-F238E27FC236}">
                <a16:creationId xmlns:a16="http://schemas.microsoft.com/office/drawing/2014/main" id="{D2D00134-60DE-4F7B-8877-A2932EDDFFA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0648021-4CFF-4AF4-98E6-A4D2CEB6E92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331</a:t>
            </a:fld>
            <a:endParaRPr lang="en-US"/>
          </a:p>
        </p:txBody>
      </p:sp>
      <p:sp>
        <p:nvSpPr>
          <p:cNvPr id="5" name="Date Placeholder 3">
            <a:extLst>
              <a:ext uri="{FF2B5EF4-FFF2-40B4-BE49-F238E27FC236}">
                <a16:creationId xmlns:a16="http://schemas.microsoft.com/office/drawing/2014/main" id="{6B738094-83B6-487D-B9AF-C0BD09EF414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05-1.png"/>
          <p:cNvPicPr>
            <a:picLocks noGrp="1" noChangeAspect="1"/>
          </p:cNvPicPr>
          <p:nvPr/>
        </p:nvPicPr>
        <p:blipFill>
          <a:blip r:embed="rId2"/>
          <a:stretch>
            <a:fillRect/>
          </a:stretch>
        </p:blipFill>
        <p:spPr bwMode="auto">
          <a:xfrm>
            <a:off x="565404" y="86563"/>
            <a:ext cx="8013192" cy="6410554"/>
          </a:xfrm>
          <a:prstGeom prst="rect">
            <a:avLst/>
          </a:prstGeom>
          <a:noFill/>
          <a:ln w="9525">
            <a:noFill/>
            <a:headEnd/>
            <a:tailEnd/>
          </a:ln>
        </p:spPr>
      </p:pic>
      <p:sp>
        <p:nvSpPr>
          <p:cNvPr id="3" name="Date Placeholder 3">
            <a:extLst>
              <a:ext uri="{FF2B5EF4-FFF2-40B4-BE49-F238E27FC236}">
                <a16:creationId xmlns:a16="http://schemas.microsoft.com/office/drawing/2014/main" id="{DD86C5BC-C5A6-4235-958D-0EE57C97FC9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9C2F8B0-E824-46E1-BF4C-9C7168101E0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332</a:t>
            </a:fld>
            <a:endParaRPr lang="en-US"/>
          </a:p>
        </p:txBody>
      </p:sp>
      <p:sp>
        <p:nvSpPr>
          <p:cNvPr id="5" name="Date Placeholder 3">
            <a:extLst>
              <a:ext uri="{FF2B5EF4-FFF2-40B4-BE49-F238E27FC236}">
                <a16:creationId xmlns:a16="http://schemas.microsoft.com/office/drawing/2014/main" id="{8CE25E7A-04B4-4910-99DC-664F6277E4C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06-1.png"/>
          <p:cNvPicPr>
            <a:picLocks noGrp="1" noChangeAspect="1"/>
          </p:cNvPicPr>
          <p:nvPr/>
        </p:nvPicPr>
        <p:blipFill>
          <a:blip r:embed="rId2"/>
          <a:stretch>
            <a:fillRect/>
          </a:stretch>
        </p:blipFill>
        <p:spPr bwMode="auto">
          <a:xfrm>
            <a:off x="501396" y="0"/>
            <a:ext cx="8141208" cy="6512966"/>
          </a:xfrm>
          <a:prstGeom prst="rect">
            <a:avLst/>
          </a:prstGeom>
          <a:noFill/>
          <a:ln w="9525">
            <a:noFill/>
            <a:headEnd/>
            <a:tailEnd/>
          </a:ln>
        </p:spPr>
      </p:pic>
      <p:sp>
        <p:nvSpPr>
          <p:cNvPr id="3" name="Date Placeholder 3">
            <a:extLst>
              <a:ext uri="{FF2B5EF4-FFF2-40B4-BE49-F238E27FC236}">
                <a16:creationId xmlns:a16="http://schemas.microsoft.com/office/drawing/2014/main" id="{47BBE16A-7A18-47EC-B46D-016BF256387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C08427D-EF8D-49F1-BEC3-8A56DB8F3EB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333</a:t>
            </a:fld>
            <a:endParaRPr lang="en-US"/>
          </a:p>
        </p:txBody>
      </p:sp>
      <p:sp>
        <p:nvSpPr>
          <p:cNvPr id="5" name="Date Placeholder 3">
            <a:extLst>
              <a:ext uri="{FF2B5EF4-FFF2-40B4-BE49-F238E27FC236}">
                <a16:creationId xmlns:a16="http://schemas.microsoft.com/office/drawing/2014/main" id="{D6667F87-516F-4AAE-A136-C085FE475C4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07-1.png"/>
          <p:cNvPicPr>
            <a:picLocks noGrp="1" noChangeAspect="1"/>
          </p:cNvPicPr>
          <p:nvPr/>
        </p:nvPicPr>
        <p:blipFill>
          <a:blip r:embed="rId2"/>
          <a:stretch>
            <a:fillRect/>
          </a:stretch>
        </p:blipFill>
        <p:spPr bwMode="auto">
          <a:xfrm>
            <a:off x="588264" y="0"/>
            <a:ext cx="7967472" cy="6373978"/>
          </a:xfrm>
          <a:prstGeom prst="rect">
            <a:avLst/>
          </a:prstGeom>
          <a:noFill/>
          <a:ln w="9525">
            <a:noFill/>
            <a:headEnd/>
            <a:tailEnd/>
          </a:ln>
        </p:spPr>
      </p:pic>
      <p:sp>
        <p:nvSpPr>
          <p:cNvPr id="3" name="Date Placeholder 3">
            <a:extLst>
              <a:ext uri="{FF2B5EF4-FFF2-40B4-BE49-F238E27FC236}">
                <a16:creationId xmlns:a16="http://schemas.microsoft.com/office/drawing/2014/main" id="{0DA79606-B8FD-4E49-867E-A931E079E19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0BB6086-4D10-4D08-AE37-60A30EC7CA1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334</a:t>
            </a:fld>
            <a:endParaRPr lang="en-US"/>
          </a:p>
        </p:txBody>
      </p:sp>
      <p:sp>
        <p:nvSpPr>
          <p:cNvPr id="5" name="Date Placeholder 3">
            <a:extLst>
              <a:ext uri="{FF2B5EF4-FFF2-40B4-BE49-F238E27FC236}">
                <a16:creationId xmlns:a16="http://schemas.microsoft.com/office/drawing/2014/main" id="{878D1DC8-8D79-45B2-9294-7F9A8CA6BA0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08-1.png"/>
          <p:cNvPicPr>
            <a:picLocks noGrp="1" noChangeAspect="1"/>
          </p:cNvPicPr>
          <p:nvPr/>
        </p:nvPicPr>
        <p:blipFill>
          <a:blip r:embed="rId2"/>
          <a:stretch>
            <a:fillRect/>
          </a:stretch>
        </p:blipFill>
        <p:spPr bwMode="auto">
          <a:xfrm>
            <a:off x="542544" y="0"/>
            <a:ext cx="8058912" cy="6447130"/>
          </a:xfrm>
          <a:prstGeom prst="rect">
            <a:avLst/>
          </a:prstGeom>
          <a:noFill/>
          <a:ln w="9525">
            <a:noFill/>
            <a:headEnd/>
            <a:tailEnd/>
          </a:ln>
        </p:spPr>
      </p:pic>
      <p:sp>
        <p:nvSpPr>
          <p:cNvPr id="3" name="Date Placeholder 3">
            <a:extLst>
              <a:ext uri="{FF2B5EF4-FFF2-40B4-BE49-F238E27FC236}">
                <a16:creationId xmlns:a16="http://schemas.microsoft.com/office/drawing/2014/main" id="{3AA00C99-D652-47E0-A4AC-FD9DCFDD389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37503C6-F863-40B9-B70F-386F1B97632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335</a:t>
            </a:fld>
            <a:endParaRPr lang="en-US"/>
          </a:p>
        </p:txBody>
      </p:sp>
      <p:sp>
        <p:nvSpPr>
          <p:cNvPr id="5" name="Date Placeholder 3">
            <a:extLst>
              <a:ext uri="{FF2B5EF4-FFF2-40B4-BE49-F238E27FC236}">
                <a16:creationId xmlns:a16="http://schemas.microsoft.com/office/drawing/2014/main" id="{C49CD06A-C3BB-4EF0-AE10-08E2C30B52F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09-1.png"/>
          <p:cNvPicPr>
            <a:picLocks noGrp="1" noChangeAspect="1"/>
          </p:cNvPicPr>
          <p:nvPr/>
        </p:nvPicPr>
        <p:blipFill>
          <a:blip r:embed="rId2"/>
          <a:stretch>
            <a:fillRect/>
          </a:stretch>
        </p:blipFill>
        <p:spPr bwMode="auto">
          <a:xfrm>
            <a:off x="492252" y="64617"/>
            <a:ext cx="8159496" cy="6527597"/>
          </a:xfrm>
          <a:prstGeom prst="rect">
            <a:avLst/>
          </a:prstGeom>
          <a:noFill/>
          <a:ln w="9525">
            <a:noFill/>
            <a:headEnd/>
            <a:tailEnd/>
          </a:ln>
        </p:spPr>
      </p:pic>
      <p:sp>
        <p:nvSpPr>
          <p:cNvPr id="3" name="Date Placeholder 3">
            <a:extLst>
              <a:ext uri="{FF2B5EF4-FFF2-40B4-BE49-F238E27FC236}">
                <a16:creationId xmlns:a16="http://schemas.microsoft.com/office/drawing/2014/main" id="{CCDF52D9-5161-4C05-85A7-D6DEE0AA663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403E148-C8E7-4439-AB47-2E63920C378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336</a:t>
            </a:fld>
            <a:endParaRPr lang="en-US"/>
          </a:p>
        </p:txBody>
      </p:sp>
      <p:sp>
        <p:nvSpPr>
          <p:cNvPr id="5" name="Date Placeholder 3">
            <a:extLst>
              <a:ext uri="{FF2B5EF4-FFF2-40B4-BE49-F238E27FC236}">
                <a16:creationId xmlns:a16="http://schemas.microsoft.com/office/drawing/2014/main" id="{D02025DE-7785-48CC-A7F0-B0BA812ED2E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10-1.png"/>
          <p:cNvPicPr>
            <a:picLocks noGrp="1" noChangeAspect="1"/>
          </p:cNvPicPr>
          <p:nvPr/>
        </p:nvPicPr>
        <p:blipFill>
          <a:blip r:embed="rId2"/>
          <a:stretch>
            <a:fillRect/>
          </a:stretch>
        </p:blipFill>
        <p:spPr bwMode="auto">
          <a:xfrm>
            <a:off x="588264" y="0"/>
            <a:ext cx="7967472" cy="6373978"/>
          </a:xfrm>
          <a:prstGeom prst="rect">
            <a:avLst/>
          </a:prstGeom>
          <a:noFill/>
          <a:ln w="9525">
            <a:noFill/>
            <a:headEnd/>
            <a:tailEnd/>
          </a:ln>
        </p:spPr>
      </p:pic>
      <p:sp>
        <p:nvSpPr>
          <p:cNvPr id="3" name="Date Placeholder 3">
            <a:extLst>
              <a:ext uri="{FF2B5EF4-FFF2-40B4-BE49-F238E27FC236}">
                <a16:creationId xmlns:a16="http://schemas.microsoft.com/office/drawing/2014/main" id="{3CD79DE2-6ACE-4B97-AABB-19E1B595769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51B17A4A-E0EA-45DC-9E8C-E805EA1DF82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337</a:t>
            </a:fld>
            <a:endParaRPr lang="en-US"/>
          </a:p>
        </p:txBody>
      </p:sp>
      <p:sp>
        <p:nvSpPr>
          <p:cNvPr id="5" name="Date Placeholder 3">
            <a:extLst>
              <a:ext uri="{FF2B5EF4-FFF2-40B4-BE49-F238E27FC236}">
                <a16:creationId xmlns:a16="http://schemas.microsoft.com/office/drawing/2014/main" id="{295DABBB-C83B-48E9-8D89-C0FC623ADE4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11-1.png"/>
          <p:cNvPicPr>
            <a:picLocks noGrp="1" noChangeAspect="1"/>
          </p:cNvPicPr>
          <p:nvPr/>
        </p:nvPicPr>
        <p:blipFill>
          <a:blip r:embed="rId2"/>
          <a:stretch>
            <a:fillRect/>
          </a:stretch>
        </p:blipFill>
        <p:spPr bwMode="auto">
          <a:xfrm>
            <a:off x="547116" y="0"/>
            <a:ext cx="8049768" cy="6439814"/>
          </a:xfrm>
          <a:prstGeom prst="rect">
            <a:avLst/>
          </a:prstGeom>
          <a:noFill/>
          <a:ln w="9525">
            <a:noFill/>
            <a:headEnd/>
            <a:tailEnd/>
          </a:ln>
        </p:spPr>
      </p:pic>
      <p:sp>
        <p:nvSpPr>
          <p:cNvPr id="3" name="Date Placeholder 3">
            <a:extLst>
              <a:ext uri="{FF2B5EF4-FFF2-40B4-BE49-F238E27FC236}">
                <a16:creationId xmlns:a16="http://schemas.microsoft.com/office/drawing/2014/main" id="{61277170-720D-4800-B190-4EFDB3612AA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F1336875-8272-4C68-8080-BEFAEBA8475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338</a:t>
            </a:fld>
            <a:endParaRPr lang="en-US"/>
          </a:p>
        </p:txBody>
      </p:sp>
      <p:sp>
        <p:nvSpPr>
          <p:cNvPr id="5" name="Date Placeholder 3">
            <a:extLst>
              <a:ext uri="{FF2B5EF4-FFF2-40B4-BE49-F238E27FC236}">
                <a16:creationId xmlns:a16="http://schemas.microsoft.com/office/drawing/2014/main" id="{CC26D100-7060-4209-86C9-BF09CE90033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12-1.png"/>
          <p:cNvPicPr>
            <a:picLocks noGrp="1" noChangeAspect="1"/>
          </p:cNvPicPr>
          <p:nvPr/>
        </p:nvPicPr>
        <p:blipFill>
          <a:blip r:embed="rId2"/>
          <a:stretch>
            <a:fillRect/>
          </a:stretch>
        </p:blipFill>
        <p:spPr bwMode="auto">
          <a:xfrm>
            <a:off x="419100" y="0"/>
            <a:ext cx="8305800" cy="6644640"/>
          </a:xfrm>
          <a:prstGeom prst="rect">
            <a:avLst/>
          </a:prstGeom>
          <a:noFill/>
          <a:ln w="9525">
            <a:noFill/>
            <a:headEnd/>
            <a:tailEnd/>
          </a:ln>
        </p:spPr>
      </p:pic>
      <p:sp>
        <p:nvSpPr>
          <p:cNvPr id="3" name="Date Placeholder 3">
            <a:extLst>
              <a:ext uri="{FF2B5EF4-FFF2-40B4-BE49-F238E27FC236}">
                <a16:creationId xmlns:a16="http://schemas.microsoft.com/office/drawing/2014/main" id="{E135D7EE-7080-4FD1-8622-11B222BBA54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A4041089-9234-4A47-A13D-9C7F7EE5B65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339</a:t>
            </a:fld>
            <a:endParaRPr lang="en-US"/>
          </a:p>
        </p:txBody>
      </p:sp>
      <p:sp>
        <p:nvSpPr>
          <p:cNvPr id="5" name="Date Placeholder 3">
            <a:extLst>
              <a:ext uri="{FF2B5EF4-FFF2-40B4-BE49-F238E27FC236}">
                <a16:creationId xmlns:a16="http://schemas.microsoft.com/office/drawing/2014/main" id="{B6642755-A58C-47D4-B18C-05D57A26E6C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68-1.png"/>
          <p:cNvPicPr>
            <a:picLocks noGrp="1" noChangeAspect="1"/>
          </p:cNvPicPr>
          <p:nvPr/>
        </p:nvPicPr>
        <p:blipFill>
          <a:blip r:embed="rId2"/>
          <a:stretch>
            <a:fillRect/>
          </a:stretch>
        </p:blipFill>
        <p:spPr bwMode="auto">
          <a:xfrm>
            <a:off x="520827" y="0"/>
            <a:ext cx="8102346" cy="6481877"/>
          </a:xfrm>
          <a:prstGeom prst="rect">
            <a:avLst/>
          </a:prstGeom>
          <a:noFill/>
          <a:ln w="9525">
            <a:noFill/>
            <a:headEnd/>
            <a:tailEnd/>
          </a:ln>
        </p:spPr>
      </p:pic>
      <p:sp>
        <p:nvSpPr>
          <p:cNvPr id="3" name="Date Placeholder 3">
            <a:extLst>
              <a:ext uri="{FF2B5EF4-FFF2-40B4-BE49-F238E27FC236}">
                <a16:creationId xmlns:a16="http://schemas.microsoft.com/office/drawing/2014/main" id="{8FA7546A-48F2-49A0-B7E0-ABCE7ADC23D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BDC13E1-2A3B-41A4-84D1-D58C2F17DD8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34</a:t>
            </a:fld>
            <a:endParaRPr lang="en-US"/>
          </a:p>
        </p:txBody>
      </p:sp>
      <p:sp>
        <p:nvSpPr>
          <p:cNvPr id="5" name="Date Placeholder 3">
            <a:extLst>
              <a:ext uri="{FF2B5EF4-FFF2-40B4-BE49-F238E27FC236}">
                <a16:creationId xmlns:a16="http://schemas.microsoft.com/office/drawing/2014/main" id="{B4815BDA-BB8A-4112-AD7F-3323201CFDF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13-1.png"/>
          <p:cNvPicPr>
            <a:picLocks noGrp="1" noChangeAspect="1"/>
          </p:cNvPicPr>
          <p:nvPr/>
        </p:nvPicPr>
        <p:blipFill>
          <a:blip r:embed="rId2"/>
          <a:stretch>
            <a:fillRect/>
          </a:stretch>
        </p:blipFill>
        <p:spPr bwMode="auto">
          <a:xfrm>
            <a:off x="560832" y="0"/>
            <a:ext cx="8022336" cy="6417869"/>
          </a:xfrm>
          <a:prstGeom prst="rect">
            <a:avLst/>
          </a:prstGeom>
          <a:noFill/>
          <a:ln w="9525">
            <a:noFill/>
            <a:headEnd/>
            <a:tailEnd/>
          </a:ln>
        </p:spPr>
      </p:pic>
      <p:sp>
        <p:nvSpPr>
          <p:cNvPr id="3" name="Date Placeholder 3">
            <a:extLst>
              <a:ext uri="{FF2B5EF4-FFF2-40B4-BE49-F238E27FC236}">
                <a16:creationId xmlns:a16="http://schemas.microsoft.com/office/drawing/2014/main" id="{85F51A09-9B3C-419E-BBDC-8C9733FDF1F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55637EB-CAAB-4E83-9A0C-566E3EA74DA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340</a:t>
            </a:fld>
            <a:endParaRPr lang="en-US"/>
          </a:p>
        </p:txBody>
      </p:sp>
      <p:sp>
        <p:nvSpPr>
          <p:cNvPr id="5" name="Date Placeholder 3">
            <a:extLst>
              <a:ext uri="{FF2B5EF4-FFF2-40B4-BE49-F238E27FC236}">
                <a16:creationId xmlns:a16="http://schemas.microsoft.com/office/drawing/2014/main" id="{DA16E302-1B66-4F7A-A523-0B97D431472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14-1.png"/>
          <p:cNvPicPr>
            <a:picLocks noGrp="1" noChangeAspect="1"/>
          </p:cNvPicPr>
          <p:nvPr/>
        </p:nvPicPr>
        <p:blipFill>
          <a:blip r:embed="rId2"/>
          <a:stretch>
            <a:fillRect/>
          </a:stretch>
        </p:blipFill>
        <p:spPr bwMode="auto">
          <a:xfrm>
            <a:off x="460248" y="0"/>
            <a:ext cx="8223504" cy="6578803"/>
          </a:xfrm>
          <a:prstGeom prst="rect">
            <a:avLst/>
          </a:prstGeom>
          <a:noFill/>
          <a:ln w="9525">
            <a:noFill/>
            <a:headEnd/>
            <a:tailEnd/>
          </a:ln>
        </p:spPr>
      </p:pic>
      <p:sp>
        <p:nvSpPr>
          <p:cNvPr id="3" name="Date Placeholder 3">
            <a:extLst>
              <a:ext uri="{FF2B5EF4-FFF2-40B4-BE49-F238E27FC236}">
                <a16:creationId xmlns:a16="http://schemas.microsoft.com/office/drawing/2014/main" id="{9DCFE88A-DD1C-45E0-9FFA-D52E1576817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51409387-C085-41BC-BFB0-C837AD79E7C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341</a:t>
            </a:fld>
            <a:endParaRPr lang="en-US"/>
          </a:p>
        </p:txBody>
      </p:sp>
      <p:sp>
        <p:nvSpPr>
          <p:cNvPr id="5" name="Date Placeholder 3">
            <a:extLst>
              <a:ext uri="{FF2B5EF4-FFF2-40B4-BE49-F238E27FC236}">
                <a16:creationId xmlns:a16="http://schemas.microsoft.com/office/drawing/2014/main" id="{62C521A4-0203-4ABA-86D1-525CE0A3998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16-1.png"/>
          <p:cNvPicPr>
            <a:picLocks noGrp="1" noChangeAspect="1"/>
          </p:cNvPicPr>
          <p:nvPr/>
        </p:nvPicPr>
        <p:blipFill>
          <a:blip r:embed="rId2"/>
          <a:stretch>
            <a:fillRect/>
          </a:stretch>
        </p:blipFill>
        <p:spPr bwMode="auto">
          <a:xfrm>
            <a:off x="368808" y="0"/>
            <a:ext cx="8406384" cy="6725107"/>
          </a:xfrm>
          <a:prstGeom prst="rect">
            <a:avLst/>
          </a:prstGeom>
          <a:noFill/>
          <a:ln w="9525">
            <a:noFill/>
            <a:headEnd/>
            <a:tailEnd/>
          </a:ln>
        </p:spPr>
      </p:pic>
      <p:sp>
        <p:nvSpPr>
          <p:cNvPr id="3" name="Date Placeholder 3">
            <a:extLst>
              <a:ext uri="{FF2B5EF4-FFF2-40B4-BE49-F238E27FC236}">
                <a16:creationId xmlns:a16="http://schemas.microsoft.com/office/drawing/2014/main" id="{E39C9CF9-3762-4DD6-9207-B4A5F985BD0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D86C03B-7B1F-49DE-9921-DB82BA6B38F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342</a:t>
            </a:fld>
            <a:endParaRPr lang="en-US"/>
          </a:p>
        </p:txBody>
      </p:sp>
      <p:sp>
        <p:nvSpPr>
          <p:cNvPr id="5" name="Date Placeholder 3">
            <a:extLst>
              <a:ext uri="{FF2B5EF4-FFF2-40B4-BE49-F238E27FC236}">
                <a16:creationId xmlns:a16="http://schemas.microsoft.com/office/drawing/2014/main" id="{EC346822-8387-4394-986E-2745D50FD8E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17-1.png"/>
          <p:cNvPicPr>
            <a:picLocks noGrp="1" noChangeAspect="1"/>
          </p:cNvPicPr>
          <p:nvPr/>
        </p:nvPicPr>
        <p:blipFill>
          <a:blip r:embed="rId2"/>
          <a:stretch>
            <a:fillRect/>
          </a:stretch>
        </p:blipFill>
        <p:spPr bwMode="auto">
          <a:xfrm>
            <a:off x="464820" y="0"/>
            <a:ext cx="8214360" cy="6571488"/>
          </a:xfrm>
          <a:prstGeom prst="rect">
            <a:avLst/>
          </a:prstGeom>
          <a:noFill/>
          <a:ln w="9525">
            <a:noFill/>
            <a:headEnd/>
            <a:tailEnd/>
          </a:ln>
        </p:spPr>
      </p:pic>
      <p:sp>
        <p:nvSpPr>
          <p:cNvPr id="3" name="Date Placeholder 3">
            <a:extLst>
              <a:ext uri="{FF2B5EF4-FFF2-40B4-BE49-F238E27FC236}">
                <a16:creationId xmlns:a16="http://schemas.microsoft.com/office/drawing/2014/main" id="{47B2F2EC-A1A6-4E04-9BAF-B2B4D84A1DA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9BCC3BB5-FCA3-458A-9DFD-44DDAAB8ABA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343</a:t>
            </a:fld>
            <a:endParaRPr lang="en-US"/>
          </a:p>
        </p:txBody>
      </p:sp>
      <p:sp>
        <p:nvSpPr>
          <p:cNvPr id="5" name="Date Placeholder 3">
            <a:extLst>
              <a:ext uri="{FF2B5EF4-FFF2-40B4-BE49-F238E27FC236}">
                <a16:creationId xmlns:a16="http://schemas.microsoft.com/office/drawing/2014/main" id="{2E190CEF-9EA2-4A8E-A0CA-86B5D494446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18-1.png"/>
          <p:cNvPicPr>
            <a:picLocks noGrp="1" noChangeAspect="1"/>
          </p:cNvPicPr>
          <p:nvPr/>
        </p:nvPicPr>
        <p:blipFill>
          <a:blip r:embed="rId2"/>
          <a:stretch>
            <a:fillRect/>
          </a:stretch>
        </p:blipFill>
        <p:spPr bwMode="auto">
          <a:xfrm>
            <a:off x="419100" y="0"/>
            <a:ext cx="8305800" cy="6644640"/>
          </a:xfrm>
          <a:prstGeom prst="rect">
            <a:avLst/>
          </a:prstGeom>
          <a:noFill/>
          <a:ln w="9525">
            <a:noFill/>
            <a:headEnd/>
            <a:tailEnd/>
          </a:ln>
        </p:spPr>
      </p:pic>
      <p:sp>
        <p:nvSpPr>
          <p:cNvPr id="3" name="Date Placeholder 3">
            <a:extLst>
              <a:ext uri="{FF2B5EF4-FFF2-40B4-BE49-F238E27FC236}">
                <a16:creationId xmlns:a16="http://schemas.microsoft.com/office/drawing/2014/main" id="{B6C2E50C-2B0C-480D-AA2C-725395B481D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CABD7C5-7A86-40A5-9A10-11A6E15AA6C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344</a:t>
            </a:fld>
            <a:endParaRPr lang="en-US"/>
          </a:p>
        </p:txBody>
      </p:sp>
      <p:sp>
        <p:nvSpPr>
          <p:cNvPr id="5" name="Date Placeholder 3">
            <a:extLst>
              <a:ext uri="{FF2B5EF4-FFF2-40B4-BE49-F238E27FC236}">
                <a16:creationId xmlns:a16="http://schemas.microsoft.com/office/drawing/2014/main" id="{761474F6-F281-4B54-861A-896B2A53236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19-1.png"/>
          <p:cNvPicPr>
            <a:picLocks noGrp="1" noChangeAspect="1"/>
          </p:cNvPicPr>
          <p:nvPr/>
        </p:nvPicPr>
        <p:blipFill>
          <a:blip r:embed="rId2"/>
          <a:stretch>
            <a:fillRect/>
          </a:stretch>
        </p:blipFill>
        <p:spPr bwMode="auto">
          <a:xfrm>
            <a:off x="583692" y="0"/>
            <a:ext cx="7976616" cy="6381293"/>
          </a:xfrm>
          <a:prstGeom prst="rect">
            <a:avLst/>
          </a:prstGeom>
          <a:noFill/>
          <a:ln w="9525">
            <a:noFill/>
            <a:headEnd/>
            <a:tailEnd/>
          </a:ln>
        </p:spPr>
      </p:pic>
      <p:sp>
        <p:nvSpPr>
          <p:cNvPr id="3" name="Date Placeholder 3">
            <a:extLst>
              <a:ext uri="{FF2B5EF4-FFF2-40B4-BE49-F238E27FC236}">
                <a16:creationId xmlns:a16="http://schemas.microsoft.com/office/drawing/2014/main" id="{F39A1CFE-0D29-4DE3-88E2-9055CC8AE3B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B0B80D8-D263-465A-B86A-F66B5E94C3D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345</a:t>
            </a:fld>
            <a:endParaRPr lang="en-US"/>
          </a:p>
        </p:txBody>
      </p:sp>
      <p:sp>
        <p:nvSpPr>
          <p:cNvPr id="5" name="Date Placeholder 3">
            <a:extLst>
              <a:ext uri="{FF2B5EF4-FFF2-40B4-BE49-F238E27FC236}">
                <a16:creationId xmlns:a16="http://schemas.microsoft.com/office/drawing/2014/main" id="{984E136E-77B2-4BB4-AFA9-069D82FD676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20-1.png"/>
          <p:cNvPicPr>
            <a:picLocks noGrp="1" noChangeAspect="1"/>
          </p:cNvPicPr>
          <p:nvPr/>
        </p:nvPicPr>
        <p:blipFill>
          <a:blip r:embed="rId2"/>
          <a:stretch>
            <a:fillRect/>
          </a:stretch>
        </p:blipFill>
        <p:spPr bwMode="auto">
          <a:xfrm>
            <a:off x="551688" y="0"/>
            <a:ext cx="8040624" cy="6432499"/>
          </a:xfrm>
          <a:prstGeom prst="rect">
            <a:avLst/>
          </a:prstGeom>
          <a:noFill/>
          <a:ln w="9525">
            <a:noFill/>
            <a:headEnd/>
            <a:tailEnd/>
          </a:ln>
        </p:spPr>
      </p:pic>
      <p:sp>
        <p:nvSpPr>
          <p:cNvPr id="3" name="Date Placeholder 3">
            <a:extLst>
              <a:ext uri="{FF2B5EF4-FFF2-40B4-BE49-F238E27FC236}">
                <a16:creationId xmlns:a16="http://schemas.microsoft.com/office/drawing/2014/main" id="{5C7CF8EB-27D7-40F6-ADC3-009C436A708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52A65FFB-881A-457D-B7BA-D77D83FFDAA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346</a:t>
            </a:fld>
            <a:endParaRPr lang="en-US"/>
          </a:p>
        </p:txBody>
      </p:sp>
      <p:sp>
        <p:nvSpPr>
          <p:cNvPr id="5" name="Date Placeholder 3">
            <a:extLst>
              <a:ext uri="{FF2B5EF4-FFF2-40B4-BE49-F238E27FC236}">
                <a16:creationId xmlns:a16="http://schemas.microsoft.com/office/drawing/2014/main" id="{E85BE1E1-44CE-4C71-9A6B-C9E2A0DBF4A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22-1.png"/>
          <p:cNvPicPr>
            <a:picLocks noGrp="1" noChangeAspect="1"/>
          </p:cNvPicPr>
          <p:nvPr/>
        </p:nvPicPr>
        <p:blipFill>
          <a:blip r:embed="rId2"/>
          <a:stretch>
            <a:fillRect/>
          </a:stretch>
        </p:blipFill>
        <p:spPr bwMode="auto">
          <a:xfrm>
            <a:off x="583692" y="82905"/>
            <a:ext cx="7976616" cy="6381293"/>
          </a:xfrm>
          <a:prstGeom prst="rect">
            <a:avLst/>
          </a:prstGeom>
          <a:noFill/>
          <a:ln w="9525">
            <a:noFill/>
            <a:headEnd/>
            <a:tailEnd/>
          </a:ln>
        </p:spPr>
      </p:pic>
      <p:sp>
        <p:nvSpPr>
          <p:cNvPr id="3" name="Date Placeholder 3">
            <a:extLst>
              <a:ext uri="{FF2B5EF4-FFF2-40B4-BE49-F238E27FC236}">
                <a16:creationId xmlns:a16="http://schemas.microsoft.com/office/drawing/2014/main" id="{6D7A8CE3-3561-4970-ABE6-1139182B20C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F5DDD71-7A93-479E-BD93-A8438E35390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347</a:t>
            </a:fld>
            <a:endParaRPr lang="en-US"/>
          </a:p>
        </p:txBody>
      </p:sp>
      <p:sp>
        <p:nvSpPr>
          <p:cNvPr id="5" name="Date Placeholder 3">
            <a:extLst>
              <a:ext uri="{FF2B5EF4-FFF2-40B4-BE49-F238E27FC236}">
                <a16:creationId xmlns:a16="http://schemas.microsoft.com/office/drawing/2014/main" id="{54227522-EB1C-4CB3-954E-FF7D65EC866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23-1.png"/>
          <p:cNvPicPr>
            <a:picLocks noGrp="1" noChangeAspect="1"/>
          </p:cNvPicPr>
          <p:nvPr/>
        </p:nvPicPr>
        <p:blipFill>
          <a:blip r:embed="rId2"/>
          <a:stretch>
            <a:fillRect/>
          </a:stretch>
        </p:blipFill>
        <p:spPr bwMode="auto">
          <a:xfrm>
            <a:off x="771144" y="32309"/>
            <a:ext cx="7601712" cy="6081370"/>
          </a:xfrm>
          <a:prstGeom prst="rect">
            <a:avLst/>
          </a:prstGeom>
          <a:noFill/>
          <a:ln w="9525">
            <a:noFill/>
            <a:headEnd/>
            <a:tailEnd/>
          </a:ln>
        </p:spPr>
      </p:pic>
      <p:sp>
        <p:nvSpPr>
          <p:cNvPr id="3" name="Date Placeholder 3">
            <a:extLst>
              <a:ext uri="{FF2B5EF4-FFF2-40B4-BE49-F238E27FC236}">
                <a16:creationId xmlns:a16="http://schemas.microsoft.com/office/drawing/2014/main" id="{49A800CF-F8A0-451C-A364-7AFF3C4A4C6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627C0C0F-E260-4A57-9AB2-307760D0C5E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348</a:t>
            </a:fld>
            <a:endParaRPr lang="en-US"/>
          </a:p>
        </p:txBody>
      </p:sp>
      <p:sp>
        <p:nvSpPr>
          <p:cNvPr id="5" name="Date Placeholder 3">
            <a:extLst>
              <a:ext uri="{FF2B5EF4-FFF2-40B4-BE49-F238E27FC236}">
                <a16:creationId xmlns:a16="http://schemas.microsoft.com/office/drawing/2014/main" id="{56B6CA1F-2CE9-41D2-A752-B519B0577C4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24-1.png"/>
          <p:cNvPicPr>
            <a:picLocks noGrp="1" noChangeAspect="1"/>
          </p:cNvPicPr>
          <p:nvPr/>
        </p:nvPicPr>
        <p:blipFill>
          <a:blip r:embed="rId2"/>
          <a:stretch>
            <a:fillRect/>
          </a:stretch>
        </p:blipFill>
        <p:spPr bwMode="auto">
          <a:xfrm>
            <a:off x="510540" y="0"/>
            <a:ext cx="8122920" cy="6498336"/>
          </a:xfrm>
          <a:prstGeom prst="rect">
            <a:avLst/>
          </a:prstGeom>
          <a:noFill/>
          <a:ln w="9525">
            <a:noFill/>
            <a:headEnd/>
            <a:tailEnd/>
          </a:ln>
        </p:spPr>
      </p:pic>
      <p:sp>
        <p:nvSpPr>
          <p:cNvPr id="3" name="Date Placeholder 3">
            <a:extLst>
              <a:ext uri="{FF2B5EF4-FFF2-40B4-BE49-F238E27FC236}">
                <a16:creationId xmlns:a16="http://schemas.microsoft.com/office/drawing/2014/main" id="{40CF8ED3-DA1A-4EE7-BC0B-1E856FF8DC3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EE16677-69C9-4EA0-9615-4B769AA9495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349</a:t>
            </a:fld>
            <a:endParaRPr lang="en-US"/>
          </a:p>
        </p:txBody>
      </p:sp>
      <p:sp>
        <p:nvSpPr>
          <p:cNvPr id="5" name="Date Placeholder 3">
            <a:extLst>
              <a:ext uri="{FF2B5EF4-FFF2-40B4-BE49-F238E27FC236}">
                <a16:creationId xmlns:a16="http://schemas.microsoft.com/office/drawing/2014/main" id="{2A567712-65BE-48BA-B70E-FB73B414853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69-1.png"/>
          <p:cNvPicPr>
            <a:picLocks noGrp="1" noChangeAspect="1"/>
          </p:cNvPicPr>
          <p:nvPr/>
        </p:nvPicPr>
        <p:blipFill>
          <a:blip r:embed="rId2"/>
          <a:stretch>
            <a:fillRect/>
          </a:stretch>
        </p:blipFill>
        <p:spPr bwMode="auto">
          <a:xfrm>
            <a:off x="432816" y="0"/>
            <a:ext cx="8278368" cy="6622694"/>
          </a:xfrm>
          <a:prstGeom prst="rect">
            <a:avLst/>
          </a:prstGeom>
          <a:noFill/>
          <a:ln w="9525">
            <a:noFill/>
            <a:headEnd/>
            <a:tailEnd/>
          </a:ln>
        </p:spPr>
      </p:pic>
      <p:sp>
        <p:nvSpPr>
          <p:cNvPr id="3" name="Date Placeholder 3">
            <a:extLst>
              <a:ext uri="{FF2B5EF4-FFF2-40B4-BE49-F238E27FC236}">
                <a16:creationId xmlns:a16="http://schemas.microsoft.com/office/drawing/2014/main" id="{1FAFC105-BDE0-470A-A675-0030EA35235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B3751125-C981-4193-B052-0FE743BD486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35</a:t>
            </a:fld>
            <a:endParaRPr lang="en-US"/>
          </a:p>
        </p:txBody>
      </p:sp>
      <p:sp>
        <p:nvSpPr>
          <p:cNvPr id="5" name="Date Placeholder 3">
            <a:extLst>
              <a:ext uri="{FF2B5EF4-FFF2-40B4-BE49-F238E27FC236}">
                <a16:creationId xmlns:a16="http://schemas.microsoft.com/office/drawing/2014/main" id="{108B60B6-D4F8-44F2-880E-F6E44129EDF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25-1.png"/>
          <p:cNvPicPr>
            <a:picLocks noGrp="1" noChangeAspect="1"/>
          </p:cNvPicPr>
          <p:nvPr/>
        </p:nvPicPr>
        <p:blipFill>
          <a:blip r:embed="rId2"/>
          <a:stretch>
            <a:fillRect/>
          </a:stretch>
        </p:blipFill>
        <p:spPr bwMode="auto">
          <a:xfrm>
            <a:off x="579120" y="0"/>
            <a:ext cx="7985760" cy="6388608"/>
          </a:xfrm>
          <a:prstGeom prst="rect">
            <a:avLst/>
          </a:prstGeom>
          <a:noFill/>
          <a:ln w="9525">
            <a:noFill/>
            <a:headEnd/>
            <a:tailEnd/>
          </a:ln>
        </p:spPr>
      </p:pic>
      <p:sp>
        <p:nvSpPr>
          <p:cNvPr id="3" name="Date Placeholder 3">
            <a:extLst>
              <a:ext uri="{FF2B5EF4-FFF2-40B4-BE49-F238E27FC236}">
                <a16:creationId xmlns:a16="http://schemas.microsoft.com/office/drawing/2014/main" id="{67E55CEB-635E-48CE-88D2-70049025166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9E9E39DA-5E64-4829-B5CF-28D69C0DB1C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350</a:t>
            </a:fld>
            <a:endParaRPr lang="en-US"/>
          </a:p>
        </p:txBody>
      </p:sp>
      <p:sp>
        <p:nvSpPr>
          <p:cNvPr id="5" name="Date Placeholder 3">
            <a:extLst>
              <a:ext uri="{FF2B5EF4-FFF2-40B4-BE49-F238E27FC236}">
                <a16:creationId xmlns:a16="http://schemas.microsoft.com/office/drawing/2014/main" id="{A96DCD5D-ECA7-4889-B2EC-ABB0606E667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26-1.png"/>
          <p:cNvPicPr>
            <a:picLocks noGrp="1" noChangeAspect="1"/>
          </p:cNvPicPr>
          <p:nvPr/>
        </p:nvPicPr>
        <p:blipFill>
          <a:blip r:embed="rId2"/>
          <a:stretch>
            <a:fillRect/>
          </a:stretch>
        </p:blipFill>
        <p:spPr bwMode="auto">
          <a:xfrm>
            <a:off x="468630" y="0"/>
            <a:ext cx="8206740" cy="6565392"/>
          </a:xfrm>
          <a:prstGeom prst="rect">
            <a:avLst/>
          </a:prstGeom>
          <a:noFill/>
          <a:ln w="9525">
            <a:noFill/>
            <a:headEnd/>
            <a:tailEnd/>
          </a:ln>
        </p:spPr>
      </p:pic>
      <p:sp>
        <p:nvSpPr>
          <p:cNvPr id="3" name="Date Placeholder 3">
            <a:extLst>
              <a:ext uri="{FF2B5EF4-FFF2-40B4-BE49-F238E27FC236}">
                <a16:creationId xmlns:a16="http://schemas.microsoft.com/office/drawing/2014/main" id="{1E4A0127-333A-4B1B-A906-4A86EF9B637E}"/>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43DDA1A-1676-4E3D-BC6F-5507D5A172A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351</a:t>
            </a:fld>
            <a:endParaRPr lang="en-US"/>
          </a:p>
        </p:txBody>
      </p:sp>
      <p:sp>
        <p:nvSpPr>
          <p:cNvPr id="5" name="Date Placeholder 3">
            <a:extLst>
              <a:ext uri="{FF2B5EF4-FFF2-40B4-BE49-F238E27FC236}">
                <a16:creationId xmlns:a16="http://schemas.microsoft.com/office/drawing/2014/main" id="{AC4480DB-1FA5-480E-B014-7F7746A0C6F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28-1.png"/>
          <p:cNvPicPr>
            <a:picLocks noGrp="1" noChangeAspect="1"/>
          </p:cNvPicPr>
          <p:nvPr/>
        </p:nvPicPr>
        <p:blipFill>
          <a:blip r:embed="rId2"/>
          <a:stretch>
            <a:fillRect/>
          </a:stretch>
        </p:blipFill>
        <p:spPr bwMode="auto">
          <a:xfrm>
            <a:off x="519684" y="0"/>
            <a:ext cx="8104632" cy="6483706"/>
          </a:xfrm>
          <a:prstGeom prst="rect">
            <a:avLst/>
          </a:prstGeom>
          <a:noFill/>
          <a:ln w="9525">
            <a:noFill/>
            <a:headEnd/>
            <a:tailEnd/>
          </a:ln>
        </p:spPr>
      </p:pic>
      <p:sp>
        <p:nvSpPr>
          <p:cNvPr id="3" name="Date Placeholder 3">
            <a:extLst>
              <a:ext uri="{FF2B5EF4-FFF2-40B4-BE49-F238E27FC236}">
                <a16:creationId xmlns:a16="http://schemas.microsoft.com/office/drawing/2014/main" id="{5119E05E-26F8-45EB-B27E-53079E65481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535A0E63-5C88-450F-BD80-B31236930E2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352</a:t>
            </a:fld>
            <a:endParaRPr lang="en-US"/>
          </a:p>
        </p:txBody>
      </p:sp>
      <p:sp>
        <p:nvSpPr>
          <p:cNvPr id="5" name="Date Placeholder 3">
            <a:extLst>
              <a:ext uri="{FF2B5EF4-FFF2-40B4-BE49-F238E27FC236}">
                <a16:creationId xmlns:a16="http://schemas.microsoft.com/office/drawing/2014/main" id="{3BF3F32F-5E5B-424E-8259-ECC5AFA8ABB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29-1.png"/>
          <p:cNvPicPr>
            <a:picLocks noGrp="1" noChangeAspect="1"/>
          </p:cNvPicPr>
          <p:nvPr/>
        </p:nvPicPr>
        <p:blipFill>
          <a:blip r:embed="rId2"/>
          <a:stretch>
            <a:fillRect/>
          </a:stretch>
        </p:blipFill>
        <p:spPr bwMode="auto">
          <a:xfrm>
            <a:off x="615696" y="0"/>
            <a:ext cx="7912608" cy="6330086"/>
          </a:xfrm>
          <a:prstGeom prst="rect">
            <a:avLst/>
          </a:prstGeom>
          <a:noFill/>
          <a:ln w="9525">
            <a:noFill/>
            <a:headEnd/>
            <a:tailEnd/>
          </a:ln>
        </p:spPr>
      </p:pic>
      <p:sp>
        <p:nvSpPr>
          <p:cNvPr id="3" name="Date Placeholder 3">
            <a:extLst>
              <a:ext uri="{FF2B5EF4-FFF2-40B4-BE49-F238E27FC236}">
                <a16:creationId xmlns:a16="http://schemas.microsoft.com/office/drawing/2014/main" id="{59D78C7E-6740-47B9-A09A-8ACCF88E31C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B986689-9AB3-4016-A8C9-33431DCDCDA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353</a:t>
            </a:fld>
            <a:endParaRPr lang="en-US"/>
          </a:p>
        </p:txBody>
      </p:sp>
      <p:sp>
        <p:nvSpPr>
          <p:cNvPr id="5" name="Date Placeholder 3">
            <a:extLst>
              <a:ext uri="{FF2B5EF4-FFF2-40B4-BE49-F238E27FC236}">
                <a16:creationId xmlns:a16="http://schemas.microsoft.com/office/drawing/2014/main" id="{D96C4672-2C34-4E95-AE7B-72C80234F57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30-1.png"/>
          <p:cNvPicPr>
            <a:picLocks noGrp="1" noChangeAspect="1"/>
          </p:cNvPicPr>
          <p:nvPr/>
        </p:nvPicPr>
        <p:blipFill>
          <a:blip r:embed="rId2"/>
          <a:stretch>
            <a:fillRect/>
          </a:stretch>
        </p:blipFill>
        <p:spPr bwMode="auto">
          <a:xfrm>
            <a:off x="451104" y="0"/>
            <a:ext cx="8241792" cy="6593434"/>
          </a:xfrm>
          <a:prstGeom prst="rect">
            <a:avLst/>
          </a:prstGeom>
          <a:noFill/>
          <a:ln w="9525">
            <a:noFill/>
            <a:headEnd/>
            <a:tailEnd/>
          </a:ln>
        </p:spPr>
      </p:pic>
      <p:sp>
        <p:nvSpPr>
          <p:cNvPr id="3" name="Date Placeholder 3">
            <a:extLst>
              <a:ext uri="{FF2B5EF4-FFF2-40B4-BE49-F238E27FC236}">
                <a16:creationId xmlns:a16="http://schemas.microsoft.com/office/drawing/2014/main" id="{CAFE2735-8710-4A27-B0DC-17B8DE5F4D0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072FB441-0551-4ABF-A7E7-D08224D5EFD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354</a:t>
            </a:fld>
            <a:endParaRPr lang="en-US"/>
          </a:p>
        </p:txBody>
      </p:sp>
      <p:sp>
        <p:nvSpPr>
          <p:cNvPr id="5" name="Date Placeholder 3">
            <a:extLst>
              <a:ext uri="{FF2B5EF4-FFF2-40B4-BE49-F238E27FC236}">
                <a16:creationId xmlns:a16="http://schemas.microsoft.com/office/drawing/2014/main" id="{139C2668-AFC5-42BD-9A2F-4463652D56F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31-1.png"/>
          <p:cNvPicPr>
            <a:picLocks noGrp="1" noChangeAspect="1"/>
          </p:cNvPicPr>
          <p:nvPr/>
        </p:nvPicPr>
        <p:blipFill>
          <a:blip r:embed="rId2"/>
          <a:stretch>
            <a:fillRect/>
          </a:stretch>
        </p:blipFill>
        <p:spPr bwMode="auto">
          <a:xfrm>
            <a:off x="588264" y="0"/>
            <a:ext cx="7967472" cy="6373978"/>
          </a:xfrm>
          <a:prstGeom prst="rect">
            <a:avLst/>
          </a:prstGeom>
          <a:noFill/>
          <a:ln w="9525">
            <a:noFill/>
            <a:headEnd/>
            <a:tailEnd/>
          </a:ln>
        </p:spPr>
      </p:pic>
      <p:sp>
        <p:nvSpPr>
          <p:cNvPr id="3" name="Date Placeholder 3">
            <a:extLst>
              <a:ext uri="{FF2B5EF4-FFF2-40B4-BE49-F238E27FC236}">
                <a16:creationId xmlns:a16="http://schemas.microsoft.com/office/drawing/2014/main" id="{0469A879-C06F-4FF2-B94C-611303CD2F6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6641D23-B886-4A91-BE16-238BE86BC02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355</a:t>
            </a:fld>
            <a:endParaRPr lang="en-US"/>
          </a:p>
        </p:txBody>
      </p:sp>
      <p:sp>
        <p:nvSpPr>
          <p:cNvPr id="5" name="Date Placeholder 3">
            <a:extLst>
              <a:ext uri="{FF2B5EF4-FFF2-40B4-BE49-F238E27FC236}">
                <a16:creationId xmlns:a16="http://schemas.microsoft.com/office/drawing/2014/main" id="{26656564-FEE2-439B-8F41-BC4738CC40F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32-1.png"/>
          <p:cNvPicPr>
            <a:picLocks noGrp="1" noChangeAspect="1"/>
          </p:cNvPicPr>
          <p:nvPr/>
        </p:nvPicPr>
        <p:blipFill>
          <a:blip r:embed="rId2"/>
          <a:stretch>
            <a:fillRect/>
          </a:stretch>
        </p:blipFill>
        <p:spPr bwMode="auto">
          <a:xfrm>
            <a:off x="492252" y="0"/>
            <a:ext cx="8159496" cy="6527597"/>
          </a:xfrm>
          <a:prstGeom prst="rect">
            <a:avLst/>
          </a:prstGeom>
          <a:noFill/>
          <a:ln w="9525">
            <a:noFill/>
            <a:headEnd/>
            <a:tailEnd/>
          </a:ln>
        </p:spPr>
      </p:pic>
      <p:sp>
        <p:nvSpPr>
          <p:cNvPr id="3" name="Date Placeholder 3">
            <a:extLst>
              <a:ext uri="{FF2B5EF4-FFF2-40B4-BE49-F238E27FC236}">
                <a16:creationId xmlns:a16="http://schemas.microsoft.com/office/drawing/2014/main" id="{7812A51A-4B1D-42C8-8B84-06B07D29767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7B7C7F2-9A87-4544-9AE4-DA961425974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356</a:t>
            </a:fld>
            <a:endParaRPr lang="en-US"/>
          </a:p>
        </p:txBody>
      </p:sp>
      <p:sp>
        <p:nvSpPr>
          <p:cNvPr id="5" name="Date Placeholder 3">
            <a:extLst>
              <a:ext uri="{FF2B5EF4-FFF2-40B4-BE49-F238E27FC236}">
                <a16:creationId xmlns:a16="http://schemas.microsoft.com/office/drawing/2014/main" id="{8D396857-B930-4A64-998E-EA079CBAE96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34-1.png"/>
          <p:cNvPicPr>
            <a:picLocks noGrp="1" noChangeAspect="1"/>
          </p:cNvPicPr>
          <p:nvPr/>
        </p:nvPicPr>
        <p:blipFill>
          <a:blip r:embed="rId2"/>
          <a:stretch>
            <a:fillRect/>
          </a:stretch>
        </p:blipFill>
        <p:spPr bwMode="auto">
          <a:xfrm>
            <a:off x="451104" y="0"/>
            <a:ext cx="8241792" cy="6593434"/>
          </a:xfrm>
          <a:prstGeom prst="rect">
            <a:avLst/>
          </a:prstGeom>
          <a:noFill/>
          <a:ln w="9525">
            <a:noFill/>
            <a:headEnd/>
            <a:tailEnd/>
          </a:ln>
        </p:spPr>
      </p:pic>
      <p:sp>
        <p:nvSpPr>
          <p:cNvPr id="3" name="Date Placeholder 3">
            <a:extLst>
              <a:ext uri="{FF2B5EF4-FFF2-40B4-BE49-F238E27FC236}">
                <a16:creationId xmlns:a16="http://schemas.microsoft.com/office/drawing/2014/main" id="{1F9BA0EA-14AB-4D2B-99B7-B1BA7CC8C72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086B9D2-4733-435A-BABA-F02232A51D7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357</a:t>
            </a:fld>
            <a:endParaRPr lang="en-US"/>
          </a:p>
        </p:txBody>
      </p:sp>
      <p:sp>
        <p:nvSpPr>
          <p:cNvPr id="5" name="Date Placeholder 3">
            <a:extLst>
              <a:ext uri="{FF2B5EF4-FFF2-40B4-BE49-F238E27FC236}">
                <a16:creationId xmlns:a16="http://schemas.microsoft.com/office/drawing/2014/main" id="{AC5EAF8E-E0E7-4710-A863-88136167227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35-1.png"/>
          <p:cNvPicPr>
            <a:picLocks noGrp="1" noChangeAspect="1"/>
          </p:cNvPicPr>
          <p:nvPr/>
        </p:nvPicPr>
        <p:blipFill>
          <a:blip r:embed="rId2"/>
          <a:stretch>
            <a:fillRect/>
          </a:stretch>
        </p:blipFill>
        <p:spPr bwMode="auto">
          <a:xfrm>
            <a:off x="515112" y="64617"/>
            <a:ext cx="8113776" cy="6491021"/>
          </a:xfrm>
          <a:prstGeom prst="rect">
            <a:avLst/>
          </a:prstGeom>
          <a:noFill/>
          <a:ln w="9525">
            <a:noFill/>
            <a:headEnd/>
            <a:tailEnd/>
          </a:ln>
        </p:spPr>
      </p:pic>
      <p:sp>
        <p:nvSpPr>
          <p:cNvPr id="3" name="Date Placeholder 3">
            <a:extLst>
              <a:ext uri="{FF2B5EF4-FFF2-40B4-BE49-F238E27FC236}">
                <a16:creationId xmlns:a16="http://schemas.microsoft.com/office/drawing/2014/main" id="{3629E383-483D-4B32-98AF-148E9734686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937142C-E2AA-4B36-A094-28D65847A67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358</a:t>
            </a:fld>
            <a:endParaRPr lang="en-US"/>
          </a:p>
        </p:txBody>
      </p:sp>
      <p:sp>
        <p:nvSpPr>
          <p:cNvPr id="5" name="Date Placeholder 3">
            <a:extLst>
              <a:ext uri="{FF2B5EF4-FFF2-40B4-BE49-F238E27FC236}">
                <a16:creationId xmlns:a16="http://schemas.microsoft.com/office/drawing/2014/main" id="{2E347A9B-FC31-4339-9A12-424AEC5E468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36-1.png"/>
          <p:cNvPicPr>
            <a:picLocks noGrp="1" noChangeAspect="1"/>
          </p:cNvPicPr>
          <p:nvPr/>
        </p:nvPicPr>
        <p:blipFill>
          <a:blip r:embed="rId2"/>
          <a:stretch>
            <a:fillRect/>
          </a:stretch>
        </p:blipFill>
        <p:spPr bwMode="auto">
          <a:xfrm>
            <a:off x="551688" y="0"/>
            <a:ext cx="8040624" cy="6432499"/>
          </a:xfrm>
          <a:prstGeom prst="rect">
            <a:avLst/>
          </a:prstGeom>
          <a:noFill/>
          <a:ln w="9525">
            <a:noFill/>
            <a:headEnd/>
            <a:tailEnd/>
          </a:ln>
        </p:spPr>
      </p:pic>
      <p:sp>
        <p:nvSpPr>
          <p:cNvPr id="3" name="Date Placeholder 3">
            <a:extLst>
              <a:ext uri="{FF2B5EF4-FFF2-40B4-BE49-F238E27FC236}">
                <a16:creationId xmlns:a16="http://schemas.microsoft.com/office/drawing/2014/main" id="{89D33A83-5E45-4837-AA09-C5C90DC57C9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9E0595DD-7910-4AE0-8105-21C34DD23D2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359</a:t>
            </a:fld>
            <a:endParaRPr lang="en-US"/>
          </a:p>
        </p:txBody>
      </p:sp>
      <p:sp>
        <p:nvSpPr>
          <p:cNvPr id="5" name="Date Placeholder 3">
            <a:extLst>
              <a:ext uri="{FF2B5EF4-FFF2-40B4-BE49-F238E27FC236}">
                <a16:creationId xmlns:a16="http://schemas.microsoft.com/office/drawing/2014/main" id="{6B1EC36D-EB3A-49E2-B7C0-D75D4604AC6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70-1.png"/>
          <p:cNvPicPr>
            <a:picLocks noGrp="1" noChangeAspect="1"/>
          </p:cNvPicPr>
          <p:nvPr/>
        </p:nvPicPr>
        <p:blipFill>
          <a:blip r:embed="rId2"/>
          <a:stretch>
            <a:fillRect/>
          </a:stretch>
        </p:blipFill>
        <p:spPr bwMode="auto">
          <a:xfrm>
            <a:off x="401955" y="-6293"/>
            <a:ext cx="8340090" cy="6672072"/>
          </a:xfrm>
          <a:prstGeom prst="rect">
            <a:avLst/>
          </a:prstGeom>
          <a:noFill/>
          <a:ln w="9525">
            <a:noFill/>
            <a:headEnd/>
            <a:tailEnd/>
          </a:ln>
        </p:spPr>
      </p:pic>
      <p:sp>
        <p:nvSpPr>
          <p:cNvPr id="3" name="Date Placeholder 3">
            <a:extLst>
              <a:ext uri="{FF2B5EF4-FFF2-40B4-BE49-F238E27FC236}">
                <a16:creationId xmlns:a16="http://schemas.microsoft.com/office/drawing/2014/main" id="{D4259081-CFEB-4C81-B0E6-04D712E1AE2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A7F5EA1B-4B33-4FC5-B0CC-C70BB265766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36</a:t>
            </a:fld>
            <a:endParaRPr lang="en-US"/>
          </a:p>
        </p:txBody>
      </p:sp>
      <p:sp>
        <p:nvSpPr>
          <p:cNvPr id="5" name="Date Placeholder 3">
            <a:extLst>
              <a:ext uri="{FF2B5EF4-FFF2-40B4-BE49-F238E27FC236}">
                <a16:creationId xmlns:a16="http://schemas.microsoft.com/office/drawing/2014/main" id="{AFF1D474-F2B5-4867-BB63-68605623591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37-1.png"/>
          <p:cNvPicPr>
            <a:picLocks noGrp="1" noChangeAspect="1"/>
          </p:cNvPicPr>
          <p:nvPr/>
        </p:nvPicPr>
        <p:blipFill>
          <a:blip r:embed="rId2"/>
          <a:stretch>
            <a:fillRect/>
          </a:stretch>
        </p:blipFill>
        <p:spPr bwMode="auto">
          <a:xfrm>
            <a:off x="487680" y="70104"/>
            <a:ext cx="8168640" cy="6534912"/>
          </a:xfrm>
          <a:prstGeom prst="rect">
            <a:avLst/>
          </a:prstGeom>
          <a:noFill/>
          <a:ln w="9525">
            <a:noFill/>
            <a:headEnd/>
            <a:tailEnd/>
          </a:ln>
        </p:spPr>
      </p:pic>
      <p:sp>
        <p:nvSpPr>
          <p:cNvPr id="3" name="Date Placeholder 3">
            <a:extLst>
              <a:ext uri="{FF2B5EF4-FFF2-40B4-BE49-F238E27FC236}">
                <a16:creationId xmlns:a16="http://schemas.microsoft.com/office/drawing/2014/main" id="{AD8BD927-72F0-4EC7-9DB2-32F20610489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266A977-A05A-43B7-9F05-05A1D2E6734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360</a:t>
            </a:fld>
            <a:endParaRPr lang="en-US"/>
          </a:p>
        </p:txBody>
      </p:sp>
      <p:sp>
        <p:nvSpPr>
          <p:cNvPr id="5" name="Date Placeholder 3">
            <a:extLst>
              <a:ext uri="{FF2B5EF4-FFF2-40B4-BE49-F238E27FC236}">
                <a16:creationId xmlns:a16="http://schemas.microsoft.com/office/drawing/2014/main" id="{3F88A40B-F4AB-4E7D-B3A2-F2ABCBEBCF6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38-1.png"/>
          <p:cNvPicPr>
            <a:picLocks noGrp="1" noChangeAspect="1"/>
          </p:cNvPicPr>
          <p:nvPr/>
        </p:nvPicPr>
        <p:blipFill>
          <a:blip r:embed="rId2"/>
          <a:stretch>
            <a:fillRect/>
          </a:stretch>
        </p:blipFill>
        <p:spPr bwMode="auto">
          <a:xfrm>
            <a:off x="537972" y="101193"/>
            <a:ext cx="8068056" cy="6454445"/>
          </a:xfrm>
          <a:prstGeom prst="rect">
            <a:avLst/>
          </a:prstGeom>
          <a:noFill/>
          <a:ln w="9525">
            <a:noFill/>
            <a:headEnd/>
            <a:tailEnd/>
          </a:ln>
        </p:spPr>
      </p:pic>
      <p:sp>
        <p:nvSpPr>
          <p:cNvPr id="3" name="Date Placeholder 3">
            <a:extLst>
              <a:ext uri="{FF2B5EF4-FFF2-40B4-BE49-F238E27FC236}">
                <a16:creationId xmlns:a16="http://schemas.microsoft.com/office/drawing/2014/main" id="{1117E8CF-56F7-4BA9-B7A2-F38E60AD22B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A6E6D39-BA79-4BA5-B687-16BAF686793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361</a:t>
            </a:fld>
            <a:endParaRPr lang="en-US"/>
          </a:p>
        </p:txBody>
      </p:sp>
      <p:sp>
        <p:nvSpPr>
          <p:cNvPr id="5" name="Date Placeholder 3">
            <a:extLst>
              <a:ext uri="{FF2B5EF4-FFF2-40B4-BE49-F238E27FC236}">
                <a16:creationId xmlns:a16="http://schemas.microsoft.com/office/drawing/2014/main" id="{6865AD5B-9345-4DCC-B13E-94D6FCC12A4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439-1.png"/>
          <p:cNvPicPr>
            <a:picLocks noGrp="1" noChangeAspect="1"/>
          </p:cNvPicPr>
          <p:nvPr/>
        </p:nvPicPr>
        <p:blipFill>
          <a:blip r:embed="rId2"/>
          <a:stretch>
            <a:fillRect/>
          </a:stretch>
        </p:blipFill>
        <p:spPr bwMode="auto">
          <a:xfrm>
            <a:off x="800695" y="82772"/>
            <a:ext cx="7542609" cy="6034087"/>
          </a:xfrm>
          <a:prstGeom prst="rect">
            <a:avLst/>
          </a:prstGeom>
          <a:noFill/>
          <a:ln w="9525">
            <a:noFill/>
            <a:headEnd/>
            <a:tailEnd/>
          </a:ln>
        </p:spPr>
      </p:pic>
      <p:sp>
        <p:nvSpPr>
          <p:cNvPr id="3" name="Date Placeholder 3">
            <a:extLst>
              <a:ext uri="{FF2B5EF4-FFF2-40B4-BE49-F238E27FC236}">
                <a16:creationId xmlns:a16="http://schemas.microsoft.com/office/drawing/2014/main" id="{327A5714-3BDE-4908-92FD-24C48DD915D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FAE28E11-700E-4F58-BDB3-6AAB7DF0943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362</a:t>
            </a:fld>
            <a:endParaRPr lang="en-US"/>
          </a:p>
        </p:txBody>
      </p:sp>
      <p:sp>
        <p:nvSpPr>
          <p:cNvPr id="5" name="Date Placeholder 3">
            <a:extLst>
              <a:ext uri="{FF2B5EF4-FFF2-40B4-BE49-F238E27FC236}">
                <a16:creationId xmlns:a16="http://schemas.microsoft.com/office/drawing/2014/main" id="{F937A01B-DBCA-460D-9CC0-34304FC598E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71-1.png"/>
          <p:cNvPicPr>
            <a:picLocks noGrp="1" noChangeAspect="1"/>
          </p:cNvPicPr>
          <p:nvPr/>
        </p:nvPicPr>
        <p:blipFill>
          <a:blip r:embed="rId2"/>
          <a:stretch>
            <a:fillRect/>
          </a:stretch>
        </p:blipFill>
        <p:spPr bwMode="auto">
          <a:xfrm>
            <a:off x="528828" y="0"/>
            <a:ext cx="8086344" cy="6469075"/>
          </a:xfrm>
          <a:prstGeom prst="rect">
            <a:avLst/>
          </a:prstGeom>
          <a:noFill/>
          <a:ln w="9525">
            <a:noFill/>
            <a:headEnd/>
            <a:tailEnd/>
          </a:ln>
        </p:spPr>
      </p:pic>
      <p:sp>
        <p:nvSpPr>
          <p:cNvPr id="3" name="Date Placeholder 3">
            <a:extLst>
              <a:ext uri="{FF2B5EF4-FFF2-40B4-BE49-F238E27FC236}">
                <a16:creationId xmlns:a16="http://schemas.microsoft.com/office/drawing/2014/main" id="{7F80B9E1-75FA-49CC-A816-100DB6F1F23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12095B7-ECDE-453C-8810-D72F22D3E9E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37</a:t>
            </a:fld>
            <a:endParaRPr lang="en-US"/>
          </a:p>
        </p:txBody>
      </p:sp>
      <p:sp>
        <p:nvSpPr>
          <p:cNvPr id="5" name="Date Placeholder 3">
            <a:extLst>
              <a:ext uri="{FF2B5EF4-FFF2-40B4-BE49-F238E27FC236}">
                <a16:creationId xmlns:a16="http://schemas.microsoft.com/office/drawing/2014/main" id="{9DD9CEE1-9D36-4DE0-A320-FA833BADA30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72-1.png"/>
          <p:cNvPicPr>
            <a:picLocks noGrp="1" noChangeAspect="1"/>
          </p:cNvPicPr>
          <p:nvPr/>
        </p:nvPicPr>
        <p:blipFill>
          <a:blip r:embed="rId2"/>
          <a:stretch>
            <a:fillRect/>
          </a:stretch>
        </p:blipFill>
        <p:spPr bwMode="auto">
          <a:xfrm>
            <a:off x="463867" y="102108"/>
            <a:ext cx="8216265" cy="6573012"/>
          </a:xfrm>
          <a:prstGeom prst="rect">
            <a:avLst/>
          </a:prstGeom>
          <a:noFill/>
          <a:ln w="9525">
            <a:noFill/>
            <a:headEnd/>
            <a:tailEnd/>
          </a:ln>
        </p:spPr>
      </p:pic>
      <p:sp>
        <p:nvSpPr>
          <p:cNvPr id="3" name="Date Placeholder 3">
            <a:extLst>
              <a:ext uri="{FF2B5EF4-FFF2-40B4-BE49-F238E27FC236}">
                <a16:creationId xmlns:a16="http://schemas.microsoft.com/office/drawing/2014/main" id="{21BDA3C9-19A9-4307-902F-CCB6E26EA36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EAF4BA0-CA46-4001-BB9E-25936651AC0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38</a:t>
            </a:fld>
            <a:endParaRPr lang="en-US"/>
          </a:p>
        </p:txBody>
      </p:sp>
      <p:sp>
        <p:nvSpPr>
          <p:cNvPr id="5" name="Date Placeholder 3">
            <a:extLst>
              <a:ext uri="{FF2B5EF4-FFF2-40B4-BE49-F238E27FC236}">
                <a16:creationId xmlns:a16="http://schemas.microsoft.com/office/drawing/2014/main" id="{5469E13A-0F69-454B-AE53-3E65971357A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73-1.png"/>
          <p:cNvPicPr>
            <a:picLocks noGrp="1" noChangeAspect="1"/>
          </p:cNvPicPr>
          <p:nvPr/>
        </p:nvPicPr>
        <p:blipFill>
          <a:blip r:embed="rId2"/>
          <a:stretch>
            <a:fillRect/>
          </a:stretch>
        </p:blipFill>
        <p:spPr bwMode="auto">
          <a:xfrm>
            <a:off x="430530" y="0"/>
            <a:ext cx="8282940" cy="6626352"/>
          </a:xfrm>
          <a:prstGeom prst="rect">
            <a:avLst/>
          </a:prstGeom>
          <a:noFill/>
          <a:ln w="9525">
            <a:noFill/>
            <a:headEnd/>
            <a:tailEnd/>
          </a:ln>
        </p:spPr>
      </p:pic>
      <p:sp>
        <p:nvSpPr>
          <p:cNvPr id="3" name="Date Placeholder 3">
            <a:extLst>
              <a:ext uri="{FF2B5EF4-FFF2-40B4-BE49-F238E27FC236}">
                <a16:creationId xmlns:a16="http://schemas.microsoft.com/office/drawing/2014/main" id="{BEAE8AD5-7B6B-40E0-B27E-95A8C1727C6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5A519F26-D0F8-4DFE-94B5-E8B7C5DCAC2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39</a:t>
            </a:fld>
            <a:endParaRPr lang="en-US"/>
          </a:p>
        </p:txBody>
      </p:sp>
      <p:sp>
        <p:nvSpPr>
          <p:cNvPr id="5" name="Date Placeholder 3">
            <a:extLst>
              <a:ext uri="{FF2B5EF4-FFF2-40B4-BE49-F238E27FC236}">
                <a16:creationId xmlns:a16="http://schemas.microsoft.com/office/drawing/2014/main" id="{3EA0373E-2EAE-4FDE-8CD9-60CD20FDBCF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0-1.png"/>
          <p:cNvPicPr>
            <a:picLocks noGrp="1" noChangeAspect="1"/>
          </p:cNvPicPr>
          <p:nvPr/>
        </p:nvPicPr>
        <p:blipFill>
          <a:blip r:embed="rId2"/>
          <a:stretch>
            <a:fillRect/>
          </a:stretch>
        </p:blipFill>
        <p:spPr bwMode="auto">
          <a:xfrm>
            <a:off x="278130" y="109683"/>
            <a:ext cx="7997190" cy="6397752"/>
          </a:xfrm>
          <a:prstGeom prst="rect">
            <a:avLst/>
          </a:prstGeom>
          <a:noFill/>
          <a:ln w="9525">
            <a:noFill/>
            <a:headEnd/>
            <a:tailEnd/>
          </a:ln>
        </p:spPr>
      </p:pic>
      <p:sp>
        <p:nvSpPr>
          <p:cNvPr id="3" name="Date Placeholder 3">
            <a:extLst>
              <a:ext uri="{FF2B5EF4-FFF2-40B4-BE49-F238E27FC236}">
                <a16:creationId xmlns:a16="http://schemas.microsoft.com/office/drawing/2014/main" id="{01D6A889-9FCD-48DF-8FF9-FE0F89CD4E4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F61B426A-6A33-45B8-A95F-FA0AD1D52BE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4</a:t>
            </a:fld>
            <a:endParaRPr lang="en-US"/>
          </a:p>
        </p:txBody>
      </p:sp>
      <p:sp>
        <p:nvSpPr>
          <p:cNvPr id="5" name="Date Placeholder 3">
            <a:extLst>
              <a:ext uri="{FF2B5EF4-FFF2-40B4-BE49-F238E27FC236}">
                <a16:creationId xmlns:a16="http://schemas.microsoft.com/office/drawing/2014/main" id="{C9DF2938-3FDF-4660-BDA1-A34ABB80CA8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74-1.png"/>
          <p:cNvPicPr>
            <a:picLocks noGrp="1" noChangeAspect="1"/>
          </p:cNvPicPr>
          <p:nvPr/>
        </p:nvPicPr>
        <p:blipFill>
          <a:blip r:embed="rId2"/>
          <a:stretch>
            <a:fillRect/>
          </a:stretch>
        </p:blipFill>
        <p:spPr bwMode="auto">
          <a:xfrm>
            <a:off x="432816" y="0"/>
            <a:ext cx="8278368" cy="6622694"/>
          </a:xfrm>
          <a:prstGeom prst="rect">
            <a:avLst/>
          </a:prstGeom>
          <a:noFill/>
          <a:ln w="9525">
            <a:noFill/>
            <a:headEnd/>
            <a:tailEnd/>
          </a:ln>
        </p:spPr>
      </p:pic>
      <p:sp>
        <p:nvSpPr>
          <p:cNvPr id="3" name="Date Placeholder 3">
            <a:extLst>
              <a:ext uri="{FF2B5EF4-FFF2-40B4-BE49-F238E27FC236}">
                <a16:creationId xmlns:a16="http://schemas.microsoft.com/office/drawing/2014/main" id="{C7FD5F70-BD53-4AE0-BC19-6903C491249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47AC543-CF18-493C-B014-113CCCB7217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40</a:t>
            </a:fld>
            <a:endParaRPr lang="en-US"/>
          </a:p>
        </p:txBody>
      </p:sp>
      <p:sp>
        <p:nvSpPr>
          <p:cNvPr id="5" name="Date Placeholder 3">
            <a:extLst>
              <a:ext uri="{FF2B5EF4-FFF2-40B4-BE49-F238E27FC236}">
                <a16:creationId xmlns:a16="http://schemas.microsoft.com/office/drawing/2014/main" id="{FFFACC0D-E7AA-4DC5-A4CD-97D3F42B69D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75-1.png"/>
          <p:cNvPicPr>
            <a:picLocks noGrp="1" noChangeAspect="1"/>
          </p:cNvPicPr>
          <p:nvPr/>
        </p:nvPicPr>
        <p:blipFill>
          <a:blip r:embed="rId2"/>
          <a:stretch>
            <a:fillRect/>
          </a:stretch>
        </p:blipFill>
        <p:spPr bwMode="auto">
          <a:xfrm>
            <a:off x="607695" y="257556"/>
            <a:ext cx="7928610" cy="6342888"/>
          </a:xfrm>
          <a:prstGeom prst="rect">
            <a:avLst/>
          </a:prstGeom>
          <a:noFill/>
          <a:ln w="9525">
            <a:noFill/>
            <a:headEnd/>
            <a:tailEnd/>
          </a:ln>
        </p:spPr>
      </p:pic>
      <p:sp>
        <p:nvSpPr>
          <p:cNvPr id="3" name="Date Placeholder 3">
            <a:extLst>
              <a:ext uri="{FF2B5EF4-FFF2-40B4-BE49-F238E27FC236}">
                <a16:creationId xmlns:a16="http://schemas.microsoft.com/office/drawing/2014/main" id="{618E0939-2DB7-429C-9801-D65DE942384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099E2B32-0043-425C-83DE-0A25E286872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41</a:t>
            </a:fld>
            <a:endParaRPr lang="en-US"/>
          </a:p>
        </p:txBody>
      </p:sp>
      <p:sp>
        <p:nvSpPr>
          <p:cNvPr id="5" name="Date Placeholder 3">
            <a:extLst>
              <a:ext uri="{FF2B5EF4-FFF2-40B4-BE49-F238E27FC236}">
                <a16:creationId xmlns:a16="http://schemas.microsoft.com/office/drawing/2014/main" id="{05015354-A22F-4180-82A3-D6B3BE55FF7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76-1.png"/>
          <p:cNvPicPr>
            <a:picLocks noGrp="1" noChangeAspect="1"/>
          </p:cNvPicPr>
          <p:nvPr/>
        </p:nvPicPr>
        <p:blipFill>
          <a:blip r:embed="rId2"/>
          <a:stretch>
            <a:fillRect/>
          </a:stretch>
        </p:blipFill>
        <p:spPr bwMode="auto">
          <a:xfrm>
            <a:off x="498348" y="0"/>
            <a:ext cx="8147304" cy="6517843"/>
          </a:xfrm>
          <a:prstGeom prst="rect">
            <a:avLst/>
          </a:prstGeom>
          <a:noFill/>
          <a:ln w="9525">
            <a:noFill/>
            <a:headEnd/>
            <a:tailEnd/>
          </a:ln>
        </p:spPr>
      </p:pic>
      <p:sp>
        <p:nvSpPr>
          <p:cNvPr id="3" name="Date Placeholder 3">
            <a:extLst>
              <a:ext uri="{FF2B5EF4-FFF2-40B4-BE49-F238E27FC236}">
                <a16:creationId xmlns:a16="http://schemas.microsoft.com/office/drawing/2014/main" id="{1011D702-6662-4E09-AA59-EE4B3B3796D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8D332C2-F5BE-46C5-A3FD-DB42761522A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42</a:t>
            </a:fld>
            <a:endParaRPr lang="en-US"/>
          </a:p>
        </p:txBody>
      </p:sp>
      <p:sp>
        <p:nvSpPr>
          <p:cNvPr id="5" name="Date Placeholder 3">
            <a:extLst>
              <a:ext uri="{FF2B5EF4-FFF2-40B4-BE49-F238E27FC236}">
                <a16:creationId xmlns:a16="http://schemas.microsoft.com/office/drawing/2014/main" id="{17A19A62-0FB0-49D2-95AF-9B452EF5823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77-1.png"/>
          <p:cNvPicPr>
            <a:picLocks noGrp="1" noChangeAspect="1"/>
          </p:cNvPicPr>
          <p:nvPr/>
        </p:nvPicPr>
        <p:blipFill>
          <a:blip r:embed="rId2"/>
          <a:stretch>
            <a:fillRect/>
          </a:stretch>
        </p:blipFill>
        <p:spPr bwMode="auto">
          <a:xfrm>
            <a:off x="524256" y="0"/>
            <a:ext cx="8095488" cy="6476390"/>
          </a:xfrm>
          <a:prstGeom prst="rect">
            <a:avLst/>
          </a:prstGeom>
          <a:noFill/>
          <a:ln w="9525">
            <a:noFill/>
            <a:headEnd/>
            <a:tailEnd/>
          </a:ln>
        </p:spPr>
      </p:pic>
      <p:sp>
        <p:nvSpPr>
          <p:cNvPr id="3" name="Date Placeholder 3">
            <a:extLst>
              <a:ext uri="{FF2B5EF4-FFF2-40B4-BE49-F238E27FC236}">
                <a16:creationId xmlns:a16="http://schemas.microsoft.com/office/drawing/2014/main" id="{D26D787D-D762-4404-B358-69CCCB1831A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34A8620-2D02-4DB3-B647-32ACA30B8C6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43</a:t>
            </a:fld>
            <a:endParaRPr lang="en-US"/>
          </a:p>
        </p:txBody>
      </p:sp>
      <p:sp>
        <p:nvSpPr>
          <p:cNvPr id="5" name="Date Placeholder 3">
            <a:extLst>
              <a:ext uri="{FF2B5EF4-FFF2-40B4-BE49-F238E27FC236}">
                <a16:creationId xmlns:a16="http://schemas.microsoft.com/office/drawing/2014/main" id="{36D46B8E-5BEB-40F0-A472-62F8F0B1E02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79-1.png"/>
          <p:cNvPicPr>
            <a:picLocks noGrp="1" noChangeAspect="1"/>
          </p:cNvPicPr>
          <p:nvPr/>
        </p:nvPicPr>
        <p:blipFill>
          <a:blip r:embed="rId2"/>
          <a:stretch>
            <a:fillRect/>
          </a:stretch>
        </p:blipFill>
        <p:spPr bwMode="auto">
          <a:xfrm>
            <a:off x="497205" y="0"/>
            <a:ext cx="8149590" cy="6519672"/>
          </a:xfrm>
          <a:prstGeom prst="rect">
            <a:avLst/>
          </a:prstGeom>
          <a:noFill/>
          <a:ln w="9525">
            <a:noFill/>
            <a:headEnd/>
            <a:tailEnd/>
          </a:ln>
        </p:spPr>
      </p:pic>
      <p:sp>
        <p:nvSpPr>
          <p:cNvPr id="3" name="Date Placeholder 3">
            <a:extLst>
              <a:ext uri="{FF2B5EF4-FFF2-40B4-BE49-F238E27FC236}">
                <a16:creationId xmlns:a16="http://schemas.microsoft.com/office/drawing/2014/main" id="{4A97A17F-E800-440D-BF08-49A0F1AF299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A2BFBDA6-04D8-4474-A924-2CD31D4E95D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44</a:t>
            </a:fld>
            <a:endParaRPr lang="en-US"/>
          </a:p>
        </p:txBody>
      </p:sp>
      <p:sp>
        <p:nvSpPr>
          <p:cNvPr id="5" name="Date Placeholder 3">
            <a:extLst>
              <a:ext uri="{FF2B5EF4-FFF2-40B4-BE49-F238E27FC236}">
                <a16:creationId xmlns:a16="http://schemas.microsoft.com/office/drawing/2014/main" id="{8C8F2349-2857-4C05-9FD4-30E0B6D4358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80-1.png"/>
          <p:cNvPicPr>
            <a:picLocks noGrp="1" noChangeAspect="1"/>
          </p:cNvPicPr>
          <p:nvPr/>
        </p:nvPicPr>
        <p:blipFill>
          <a:blip r:embed="rId2"/>
          <a:stretch>
            <a:fillRect/>
          </a:stretch>
        </p:blipFill>
        <p:spPr bwMode="auto">
          <a:xfrm>
            <a:off x="545973" y="0"/>
            <a:ext cx="8052054" cy="6441643"/>
          </a:xfrm>
          <a:prstGeom prst="rect">
            <a:avLst/>
          </a:prstGeom>
          <a:noFill/>
          <a:ln w="9525">
            <a:noFill/>
            <a:headEnd/>
            <a:tailEnd/>
          </a:ln>
        </p:spPr>
      </p:pic>
      <p:sp>
        <p:nvSpPr>
          <p:cNvPr id="3" name="Date Placeholder 3">
            <a:extLst>
              <a:ext uri="{FF2B5EF4-FFF2-40B4-BE49-F238E27FC236}">
                <a16:creationId xmlns:a16="http://schemas.microsoft.com/office/drawing/2014/main" id="{85DAF14D-AB73-447B-934A-BB87F85E602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FAFCB25-3BDC-4B5E-9839-4FDD323FECA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45</a:t>
            </a:fld>
            <a:endParaRPr lang="en-US"/>
          </a:p>
        </p:txBody>
      </p:sp>
      <p:sp>
        <p:nvSpPr>
          <p:cNvPr id="5" name="Date Placeholder 3">
            <a:extLst>
              <a:ext uri="{FF2B5EF4-FFF2-40B4-BE49-F238E27FC236}">
                <a16:creationId xmlns:a16="http://schemas.microsoft.com/office/drawing/2014/main" id="{48FE5AB8-FAD7-40DF-9E8F-AA8BAFE3BDE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81-1.png"/>
          <p:cNvPicPr>
            <a:picLocks noGrp="1" noChangeAspect="1"/>
          </p:cNvPicPr>
          <p:nvPr/>
        </p:nvPicPr>
        <p:blipFill>
          <a:blip r:embed="rId2"/>
          <a:stretch>
            <a:fillRect/>
          </a:stretch>
        </p:blipFill>
        <p:spPr bwMode="auto">
          <a:xfrm>
            <a:off x="525780" y="0"/>
            <a:ext cx="8092440" cy="6473952"/>
          </a:xfrm>
          <a:prstGeom prst="rect">
            <a:avLst/>
          </a:prstGeom>
          <a:noFill/>
          <a:ln w="9525">
            <a:noFill/>
            <a:headEnd/>
            <a:tailEnd/>
          </a:ln>
        </p:spPr>
      </p:pic>
      <p:sp>
        <p:nvSpPr>
          <p:cNvPr id="3" name="Date Placeholder 3">
            <a:extLst>
              <a:ext uri="{FF2B5EF4-FFF2-40B4-BE49-F238E27FC236}">
                <a16:creationId xmlns:a16="http://schemas.microsoft.com/office/drawing/2014/main" id="{9F4AF170-A7C9-46FE-AD94-9055B2A40ED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14D6595-FD11-47D9-B383-A7337414E7E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46</a:t>
            </a:fld>
            <a:endParaRPr lang="en-US"/>
          </a:p>
        </p:txBody>
      </p:sp>
      <p:sp>
        <p:nvSpPr>
          <p:cNvPr id="5" name="Date Placeholder 3">
            <a:extLst>
              <a:ext uri="{FF2B5EF4-FFF2-40B4-BE49-F238E27FC236}">
                <a16:creationId xmlns:a16="http://schemas.microsoft.com/office/drawing/2014/main" id="{1D3A6E3A-4037-48E5-ACD4-C9F81D3AB95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82-1.png"/>
          <p:cNvPicPr>
            <a:picLocks noGrp="1" noChangeAspect="1"/>
          </p:cNvPicPr>
          <p:nvPr/>
        </p:nvPicPr>
        <p:blipFill>
          <a:blip r:embed="rId2"/>
          <a:stretch>
            <a:fillRect/>
          </a:stretch>
        </p:blipFill>
        <p:spPr bwMode="auto">
          <a:xfrm>
            <a:off x="679704" y="0"/>
            <a:ext cx="7784592" cy="6227674"/>
          </a:xfrm>
          <a:prstGeom prst="rect">
            <a:avLst/>
          </a:prstGeom>
          <a:noFill/>
          <a:ln w="9525">
            <a:noFill/>
            <a:headEnd/>
            <a:tailEnd/>
          </a:ln>
        </p:spPr>
      </p:pic>
      <p:sp>
        <p:nvSpPr>
          <p:cNvPr id="3" name="Date Placeholder 3">
            <a:extLst>
              <a:ext uri="{FF2B5EF4-FFF2-40B4-BE49-F238E27FC236}">
                <a16:creationId xmlns:a16="http://schemas.microsoft.com/office/drawing/2014/main" id="{89B4FA78-851E-449B-8A72-BE025A61DB9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06C86036-B68E-4C48-95A7-785BD82CA0F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47</a:t>
            </a:fld>
            <a:endParaRPr lang="en-US"/>
          </a:p>
        </p:txBody>
      </p:sp>
      <p:sp>
        <p:nvSpPr>
          <p:cNvPr id="5" name="Date Placeholder 3">
            <a:extLst>
              <a:ext uri="{FF2B5EF4-FFF2-40B4-BE49-F238E27FC236}">
                <a16:creationId xmlns:a16="http://schemas.microsoft.com/office/drawing/2014/main" id="{94A02B82-7B5A-4E79-B35E-F1BF897D925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83-1.png"/>
          <p:cNvPicPr>
            <a:picLocks noGrp="1" noChangeAspect="1"/>
          </p:cNvPicPr>
          <p:nvPr/>
        </p:nvPicPr>
        <p:blipFill>
          <a:blip r:embed="rId2"/>
          <a:stretch>
            <a:fillRect/>
          </a:stretch>
        </p:blipFill>
        <p:spPr bwMode="auto">
          <a:xfrm>
            <a:off x="552831" y="0"/>
            <a:ext cx="8038338" cy="6430670"/>
          </a:xfrm>
          <a:prstGeom prst="rect">
            <a:avLst/>
          </a:prstGeom>
          <a:noFill/>
          <a:ln w="9525">
            <a:noFill/>
            <a:headEnd/>
            <a:tailEnd/>
          </a:ln>
        </p:spPr>
      </p:pic>
      <p:sp>
        <p:nvSpPr>
          <p:cNvPr id="3" name="Date Placeholder 3">
            <a:extLst>
              <a:ext uri="{FF2B5EF4-FFF2-40B4-BE49-F238E27FC236}">
                <a16:creationId xmlns:a16="http://schemas.microsoft.com/office/drawing/2014/main" id="{73432992-61FD-4DC8-878E-13456E6B80E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51FE673-3B26-46CF-A768-6EDF526A6BE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48</a:t>
            </a:fld>
            <a:endParaRPr lang="en-US"/>
          </a:p>
        </p:txBody>
      </p:sp>
      <p:sp>
        <p:nvSpPr>
          <p:cNvPr id="5" name="Date Placeholder 3">
            <a:extLst>
              <a:ext uri="{FF2B5EF4-FFF2-40B4-BE49-F238E27FC236}">
                <a16:creationId xmlns:a16="http://schemas.microsoft.com/office/drawing/2014/main" id="{E89F16E5-34CE-420D-93FC-99D9B9B3A9E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85-1.png"/>
          <p:cNvPicPr>
            <a:picLocks noGrp="1" noChangeAspect="1"/>
          </p:cNvPicPr>
          <p:nvPr/>
        </p:nvPicPr>
        <p:blipFill>
          <a:blip r:embed="rId2"/>
          <a:stretch>
            <a:fillRect/>
          </a:stretch>
        </p:blipFill>
        <p:spPr bwMode="auto">
          <a:xfrm>
            <a:off x="446532" y="128625"/>
            <a:ext cx="8250936" cy="6600749"/>
          </a:xfrm>
          <a:prstGeom prst="rect">
            <a:avLst/>
          </a:prstGeom>
          <a:noFill/>
          <a:ln w="9525">
            <a:noFill/>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2-1.png"/>
          <p:cNvPicPr>
            <a:picLocks noGrp="1" noChangeAspect="1"/>
          </p:cNvPicPr>
          <p:nvPr/>
        </p:nvPicPr>
        <p:blipFill>
          <a:blip r:embed="rId2"/>
          <a:stretch>
            <a:fillRect/>
          </a:stretch>
        </p:blipFill>
        <p:spPr bwMode="auto">
          <a:xfrm>
            <a:off x="1002030" y="573024"/>
            <a:ext cx="7139940" cy="5711952"/>
          </a:xfrm>
          <a:prstGeom prst="rect">
            <a:avLst/>
          </a:prstGeom>
          <a:noFill/>
          <a:ln w="9525">
            <a:noFill/>
            <a:headEnd/>
            <a:tailEnd/>
          </a:ln>
        </p:spPr>
      </p:pic>
      <p:sp>
        <p:nvSpPr>
          <p:cNvPr id="3" name="Date Placeholder 3">
            <a:extLst>
              <a:ext uri="{FF2B5EF4-FFF2-40B4-BE49-F238E27FC236}">
                <a16:creationId xmlns:a16="http://schemas.microsoft.com/office/drawing/2014/main" id="{B746B80A-642C-4D74-904E-B06A0C1145B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9B062C06-A2BB-4323-8B50-BF253355F9C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5</a:t>
            </a:fld>
            <a:endParaRPr lang="en-US"/>
          </a:p>
        </p:txBody>
      </p:sp>
      <p:sp>
        <p:nvSpPr>
          <p:cNvPr id="5" name="Date Placeholder 3">
            <a:extLst>
              <a:ext uri="{FF2B5EF4-FFF2-40B4-BE49-F238E27FC236}">
                <a16:creationId xmlns:a16="http://schemas.microsoft.com/office/drawing/2014/main" id="{11BBEE57-B578-4A1A-AB1D-232980302DC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86-1.png"/>
          <p:cNvPicPr>
            <a:picLocks noGrp="1" noChangeAspect="1"/>
          </p:cNvPicPr>
          <p:nvPr/>
        </p:nvPicPr>
        <p:blipFill>
          <a:blip r:embed="rId2"/>
          <a:stretch>
            <a:fillRect/>
          </a:stretch>
        </p:blipFill>
        <p:spPr bwMode="auto">
          <a:xfrm>
            <a:off x="517398" y="0"/>
            <a:ext cx="8109204" cy="6487363"/>
          </a:xfrm>
          <a:prstGeom prst="rect">
            <a:avLst/>
          </a:prstGeom>
          <a:noFill/>
          <a:ln w="9525">
            <a:noFill/>
            <a:headEnd/>
            <a:tailEnd/>
          </a:ln>
        </p:spPr>
      </p:pic>
      <p:sp>
        <p:nvSpPr>
          <p:cNvPr id="3" name="Date Placeholder 3">
            <a:extLst>
              <a:ext uri="{FF2B5EF4-FFF2-40B4-BE49-F238E27FC236}">
                <a16:creationId xmlns:a16="http://schemas.microsoft.com/office/drawing/2014/main" id="{BABA35A1-99E2-4DF1-803D-71F71F0219E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0007C8E3-E236-4399-9CF3-FE921BA96B4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50</a:t>
            </a:fld>
            <a:endParaRPr lang="en-US"/>
          </a:p>
        </p:txBody>
      </p:sp>
      <p:sp>
        <p:nvSpPr>
          <p:cNvPr id="5" name="Date Placeholder 3">
            <a:extLst>
              <a:ext uri="{FF2B5EF4-FFF2-40B4-BE49-F238E27FC236}">
                <a16:creationId xmlns:a16="http://schemas.microsoft.com/office/drawing/2014/main" id="{0194EDB3-B095-435A-85E1-37E4D2A5F7F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87-1.png"/>
          <p:cNvPicPr>
            <a:picLocks noGrp="1" noChangeAspect="1"/>
          </p:cNvPicPr>
          <p:nvPr/>
        </p:nvPicPr>
        <p:blipFill>
          <a:blip r:embed="rId2"/>
          <a:stretch>
            <a:fillRect/>
          </a:stretch>
        </p:blipFill>
        <p:spPr bwMode="auto">
          <a:xfrm>
            <a:off x="436245" y="0"/>
            <a:ext cx="8271510" cy="6617208"/>
          </a:xfrm>
          <a:prstGeom prst="rect">
            <a:avLst/>
          </a:prstGeom>
          <a:noFill/>
          <a:ln w="9525">
            <a:noFill/>
            <a:headEnd/>
            <a:tailEnd/>
          </a:ln>
        </p:spPr>
      </p:pic>
      <p:sp>
        <p:nvSpPr>
          <p:cNvPr id="3" name="Date Placeholder 3">
            <a:extLst>
              <a:ext uri="{FF2B5EF4-FFF2-40B4-BE49-F238E27FC236}">
                <a16:creationId xmlns:a16="http://schemas.microsoft.com/office/drawing/2014/main" id="{ECAE5B36-F478-4B47-A1FA-55A383D45AB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99F0A32-3A3F-43A3-9934-DD01C47FB7C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51</a:t>
            </a:fld>
            <a:endParaRPr lang="en-US"/>
          </a:p>
        </p:txBody>
      </p:sp>
      <p:sp>
        <p:nvSpPr>
          <p:cNvPr id="5" name="Date Placeholder 3">
            <a:extLst>
              <a:ext uri="{FF2B5EF4-FFF2-40B4-BE49-F238E27FC236}">
                <a16:creationId xmlns:a16="http://schemas.microsoft.com/office/drawing/2014/main" id="{74FABF86-5568-4FCE-8A7F-1DA5F52C902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88-1.png"/>
          <p:cNvPicPr>
            <a:picLocks noGrp="1" noChangeAspect="1"/>
          </p:cNvPicPr>
          <p:nvPr/>
        </p:nvPicPr>
        <p:blipFill>
          <a:blip r:embed="rId2"/>
          <a:stretch>
            <a:fillRect/>
          </a:stretch>
        </p:blipFill>
        <p:spPr bwMode="auto">
          <a:xfrm>
            <a:off x="416814" y="0"/>
            <a:ext cx="8310372" cy="6648298"/>
          </a:xfrm>
          <a:prstGeom prst="rect">
            <a:avLst/>
          </a:prstGeom>
          <a:noFill/>
          <a:ln w="9525">
            <a:noFill/>
            <a:headEnd/>
            <a:tailEnd/>
          </a:ln>
        </p:spPr>
      </p:pic>
      <p:sp>
        <p:nvSpPr>
          <p:cNvPr id="3" name="Date Placeholder 3">
            <a:extLst>
              <a:ext uri="{FF2B5EF4-FFF2-40B4-BE49-F238E27FC236}">
                <a16:creationId xmlns:a16="http://schemas.microsoft.com/office/drawing/2014/main" id="{7ACAD73B-7592-4938-ADA3-ECD80E41320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B59F975-16FF-45D6-8402-24FB3D2A45F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52</a:t>
            </a:fld>
            <a:endParaRPr lang="en-US"/>
          </a:p>
        </p:txBody>
      </p:sp>
      <p:sp>
        <p:nvSpPr>
          <p:cNvPr id="5" name="Date Placeholder 3">
            <a:extLst>
              <a:ext uri="{FF2B5EF4-FFF2-40B4-BE49-F238E27FC236}">
                <a16:creationId xmlns:a16="http://schemas.microsoft.com/office/drawing/2014/main" id="{7E8CB3D6-5C06-40B1-96F9-C644F46C73A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89-1.png"/>
          <p:cNvPicPr>
            <a:picLocks noGrp="1" noChangeAspect="1"/>
          </p:cNvPicPr>
          <p:nvPr/>
        </p:nvPicPr>
        <p:blipFill>
          <a:blip r:embed="rId2"/>
          <a:stretch>
            <a:fillRect/>
          </a:stretch>
        </p:blipFill>
        <p:spPr bwMode="auto">
          <a:xfrm>
            <a:off x="560832" y="0"/>
            <a:ext cx="8022336" cy="6417869"/>
          </a:xfrm>
          <a:prstGeom prst="rect">
            <a:avLst/>
          </a:prstGeom>
          <a:noFill/>
          <a:ln w="9525">
            <a:noFill/>
            <a:headEnd/>
            <a:tailEnd/>
          </a:ln>
        </p:spPr>
      </p:pic>
      <p:sp>
        <p:nvSpPr>
          <p:cNvPr id="3" name="Date Placeholder 3">
            <a:extLst>
              <a:ext uri="{FF2B5EF4-FFF2-40B4-BE49-F238E27FC236}">
                <a16:creationId xmlns:a16="http://schemas.microsoft.com/office/drawing/2014/main" id="{88A97CA2-178E-4606-A927-6B2DA5B98AB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95DB892-B4E5-47D5-9296-CC78A1C10DF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53</a:t>
            </a:fld>
            <a:endParaRPr lang="en-US"/>
          </a:p>
        </p:txBody>
      </p:sp>
      <p:sp>
        <p:nvSpPr>
          <p:cNvPr id="5" name="Date Placeholder 3">
            <a:extLst>
              <a:ext uri="{FF2B5EF4-FFF2-40B4-BE49-F238E27FC236}">
                <a16:creationId xmlns:a16="http://schemas.microsoft.com/office/drawing/2014/main" id="{27904B2F-400F-46C1-B030-B1C547496D6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91-1.png"/>
          <p:cNvPicPr>
            <a:picLocks noGrp="1" noChangeAspect="1"/>
          </p:cNvPicPr>
          <p:nvPr/>
        </p:nvPicPr>
        <p:blipFill>
          <a:blip r:embed="rId2"/>
          <a:stretch>
            <a:fillRect/>
          </a:stretch>
        </p:blipFill>
        <p:spPr bwMode="auto">
          <a:xfrm>
            <a:off x="464820" y="0"/>
            <a:ext cx="8214360" cy="6571488"/>
          </a:xfrm>
          <a:prstGeom prst="rect">
            <a:avLst/>
          </a:prstGeom>
          <a:noFill/>
          <a:ln w="9525">
            <a:noFill/>
            <a:headEnd/>
            <a:tailEnd/>
          </a:ln>
        </p:spPr>
      </p:pic>
      <p:sp>
        <p:nvSpPr>
          <p:cNvPr id="3" name="Date Placeholder 3">
            <a:extLst>
              <a:ext uri="{FF2B5EF4-FFF2-40B4-BE49-F238E27FC236}">
                <a16:creationId xmlns:a16="http://schemas.microsoft.com/office/drawing/2014/main" id="{E5D01E76-292A-47D8-832F-C6C8B736195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021BF2ED-5F16-4C82-920E-3E8DC3B58AC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54</a:t>
            </a:fld>
            <a:endParaRPr lang="en-US"/>
          </a:p>
        </p:txBody>
      </p:sp>
      <p:sp>
        <p:nvSpPr>
          <p:cNvPr id="5" name="Date Placeholder 3">
            <a:extLst>
              <a:ext uri="{FF2B5EF4-FFF2-40B4-BE49-F238E27FC236}">
                <a16:creationId xmlns:a16="http://schemas.microsoft.com/office/drawing/2014/main" id="{282FA910-8D81-4C49-9B1E-82F4B7C144B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92-1.png"/>
          <p:cNvPicPr>
            <a:picLocks noGrp="1" noChangeAspect="1"/>
          </p:cNvPicPr>
          <p:nvPr/>
        </p:nvPicPr>
        <p:blipFill>
          <a:blip r:embed="rId2"/>
          <a:stretch>
            <a:fillRect/>
          </a:stretch>
        </p:blipFill>
        <p:spPr bwMode="auto">
          <a:xfrm>
            <a:off x="609981" y="103937"/>
            <a:ext cx="7924038" cy="6339230"/>
          </a:xfrm>
          <a:prstGeom prst="rect">
            <a:avLst/>
          </a:prstGeom>
          <a:noFill/>
          <a:ln w="9525">
            <a:noFill/>
            <a:headEnd/>
            <a:tailEnd/>
          </a:ln>
        </p:spPr>
      </p:pic>
      <p:sp>
        <p:nvSpPr>
          <p:cNvPr id="3" name="Date Placeholder 3">
            <a:extLst>
              <a:ext uri="{FF2B5EF4-FFF2-40B4-BE49-F238E27FC236}">
                <a16:creationId xmlns:a16="http://schemas.microsoft.com/office/drawing/2014/main" id="{BDF2F4BB-E06F-47B1-944A-EB63C41F017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F3A881F4-0679-4700-8EB9-3E7D05CF9E6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55</a:t>
            </a:fld>
            <a:endParaRPr lang="en-US"/>
          </a:p>
        </p:txBody>
      </p:sp>
      <p:sp>
        <p:nvSpPr>
          <p:cNvPr id="5" name="Date Placeholder 3">
            <a:extLst>
              <a:ext uri="{FF2B5EF4-FFF2-40B4-BE49-F238E27FC236}">
                <a16:creationId xmlns:a16="http://schemas.microsoft.com/office/drawing/2014/main" id="{CEAF2658-B141-410A-96D6-76960002FA9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93-1.png"/>
          <p:cNvPicPr>
            <a:picLocks noGrp="1" noChangeAspect="1"/>
          </p:cNvPicPr>
          <p:nvPr/>
        </p:nvPicPr>
        <p:blipFill>
          <a:blip r:embed="rId2"/>
          <a:stretch>
            <a:fillRect/>
          </a:stretch>
        </p:blipFill>
        <p:spPr bwMode="auto">
          <a:xfrm>
            <a:off x="579120" y="0"/>
            <a:ext cx="7985760" cy="6388608"/>
          </a:xfrm>
          <a:prstGeom prst="rect">
            <a:avLst/>
          </a:prstGeom>
          <a:noFill/>
          <a:ln w="9525">
            <a:noFill/>
            <a:headEnd/>
            <a:tailEnd/>
          </a:ln>
        </p:spPr>
      </p:pic>
      <p:sp>
        <p:nvSpPr>
          <p:cNvPr id="3" name="Date Placeholder 3">
            <a:extLst>
              <a:ext uri="{FF2B5EF4-FFF2-40B4-BE49-F238E27FC236}">
                <a16:creationId xmlns:a16="http://schemas.microsoft.com/office/drawing/2014/main" id="{D36449A3-182C-4AC8-803B-A84CDB91059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D418E21-7451-47B3-9C60-5E0725D63F2B}"/>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56</a:t>
            </a:fld>
            <a:endParaRPr lang="en-US"/>
          </a:p>
        </p:txBody>
      </p:sp>
      <p:sp>
        <p:nvSpPr>
          <p:cNvPr id="5" name="Date Placeholder 3">
            <a:extLst>
              <a:ext uri="{FF2B5EF4-FFF2-40B4-BE49-F238E27FC236}">
                <a16:creationId xmlns:a16="http://schemas.microsoft.com/office/drawing/2014/main" id="{C950A7D7-9B10-4D3E-A7F4-F7FC0055D3B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94-1.png"/>
          <p:cNvPicPr>
            <a:picLocks noGrp="1" noChangeAspect="1"/>
          </p:cNvPicPr>
          <p:nvPr/>
        </p:nvPicPr>
        <p:blipFill>
          <a:blip r:embed="rId2"/>
          <a:stretch>
            <a:fillRect/>
          </a:stretch>
        </p:blipFill>
        <p:spPr bwMode="auto">
          <a:xfrm>
            <a:off x="429387" y="0"/>
            <a:ext cx="8285226" cy="6628181"/>
          </a:xfrm>
          <a:prstGeom prst="rect">
            <a:avLst/>
          </a:prstGeom>
          <a:noFill/>
          <a:ln w="9525">
            <a:noFill/>
            <a:headEnd/>
            <a:tailEnd/>
          </a:ln>
        </p:spPr>
      </p:pic>
      <p:sp>
        <p:nvSpPr>
          <p:cNvPr id="3" name="Date Placeholder 3">
            <a:extLst>
              <a:ext uri="{FF2B5EF4-FFF2-40B4-BE49-F238E27FC236}">
                <a16:creationId xmlns:a16="http://schemas.microsoft.com/office/drawing/2014/main" id="{C9CA1DD9-4768-4F93-89D7-4F44A5BC097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938ACFD-B879-4EF2-8071-EF1ECB54051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57</a:t>
            </a:fld>
            <a:endParaRPr lang="en-US"/>
          </a:p>
        </p:txBody>
      </p:sp>
      <p:sp>
        <p:nvSpPr>
          <p:cNvPr id="5" name="Date Placeholder 3">
            <a:extLst>
              <a:ext uri="{FF2B5EF4-FFF2-40B4-BE49-F238E27FC236}">
                <a16:creationId xmlns:a16="http://schemas.microsoft.com/office/drawing/2014/main" id="{CA65B0E6-5DC9-43CE-9C4B-1F918D575D6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95-1.png"/>
          <p:cNvPicPr>
            <a:picLocks noGrp="1" noChangeAspect="1"/>
          </p:cNvPicPr>
          <p:nvPr/>
        </p:nvPicPr>
        <p:blipFill>
          <a:blip r:embed="rId2"/>
          <a:stretch>
            <a:fillRect/>
          </a:stretch>
        </p:blipFill>
        <p:spPr bwMode="auto">
          <a:xfrm>
            <a:off x="529971" y="0"/>
            <a:ext cx="8084058" cy="6467246"/>
          </a:xfrm>
          <a:prstGeom prst="rect">
            <a:avLst/>
          </a:prstGeom>
          <a:noFill/>
          <a:ln w="9525">
            <a:noFill/>
            <a:headEnd/>
            <a:tailEnd/>
          </a:ln>
        </p:spPr>
      </p:pic>
      <p:sp>
        <p:nvSpPr>
          <p:cNvPr id="3" name="Date Placeholder 3">
            <a:extLst>
              <a:ext uri="{FF2B5EF4-FFF2-40B4-BE49-F238E27FC236}">
                <a16:creationId xmlns:a16="http://schemas.microsoft.com/office/drawing/2014/main" id="{4D5A72ED-F178-4AE3-AA1F-294B0A2F012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3BEA7D4-6EBB-4EEC-800A-2B931BF04E0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58</a:t>
            </a:fld>
            <a:endParaRPr lang="en-US"/>
          </a:p>
        </p:txBody>
      </p:sp>
      <p:sp>
        <p:nvSpPr>
          <p:cNvPr id="5" name="Date Placeholder 3">
            <a:extLst>
              <a:ext uri="{FF2B5EF4-FFF2-40B4-BE49-F238E27FC236}">
                <a16:creationId xmlns:a16="http://schemas.microsoft.com/office/drawing/2014/main" id="{07AE1A83-2429-406A-A311-B775375E086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97-1.png"/>
          <p:cNvPicPr>
            <a:picLocks noGrp="1" noChangeAspect="1"/>
          </p:cNvPicPr>
          <p:nvPr/>
        </p:nvPicPr>
        <p:blipFill>
          <a:blip r:embed="rId2"/>
          <a:stretch>
            <a:fillRect/>
          </a:stretch>
        </p:blipFill>
        <p:spPr bwMode="auto">
          <a:xfrm>
            <a:off x="447675" y="0"/>
            <a:ext cx="8248650" cy="6598920"/>
          </a:xfrm>
          <a:prstGeom prst="rect">
            <a:avLst/>
          </a:prstGeom>
          <a:noFill/>
          <a:ln w="9525">
            <a:noFill/>
            <a:headEnd/>
            <a:tailEnd/>
          </a:ln>
        </p:spPr>
      </p:pic>
      <p:sp>
        <p:nvSpPr>
          <p:cNvPr id="3" name="Date Placeholder 3">
            <a:extLst>
              <a:ext uri="{FF2B5EF4-FFF2-40B4-BE49-F238E27FC236}">
                <a16:creationId xmlns:a16="http://schemas.microsoft.com/office/drawing/2014/main" id="{2CD07159-DBE5-47E7-BF3A-107F82570EA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0FFC697-7E9D-42AC-AA42-8F85A97D3FD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59</a:t>
            </a:fld>
            <a:endParaRPr lang="en-US"/>
          </a:p>
        </p:txBody>
      </p:sp>
      <p:sp>
        <p:nvSpPr>
          <p:cNvPr id="5" name="Date Placeholder 3">
            <a:extLst>
              <a:ext uri="{FF2B5EF4-FFF2-40B4-BE49-F238E27FC236}">
                <a16:creationId xmlns:a16="http://schemas.microsoft.com/office/drawing/2014/main" id="{7970F944-1D15-4348-9FF3-85462D61818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descr="CRA---Madagascar-1st-Round-rev_files/figure-pptx/unnamed-chunk-36-1.png"/>
          <p:cNvPicPr>
            <a:picLocks noGrp="1" noChangeAspect="1"/>
          </p:cNvPicPr>
          <p:nvPr/>
        </p:nvPicPr>
        <p:blipFill>
          <a:blip r:embed="rId2"/>
          <a:stretch>
            <a:fillRect/>
          </a:stretch>
        </p:blipFill>
        <p:spPr bwMode="auto">
          <a:xfrm>
            <a:off x="707136" y="337109"/>
            <a:ext cx="7729728" cy="6183782"/>
          </a:xfrm>
          <a:prstGeom prst="rect">
            <a:avLst/>
          </a:prstGeom>
          <a:noFill/>
          <a:ln w="9525">
            <a:noFill/>
            <a:headEnd/>
            <a:tailEnd/>
          </a:ln>
        </p:spPr>
      </p:pic>
      <p:sp>
        <p:nvSpPr>
          <p:cNvPr id="6" name="Date Placeholder 3">
            <a:extLst>
              <a:ext uri="{FF2B5EF4-FFF2-40B4-BE49-F238E27FC236}">
                <a16:creationId xmlns:a16="http://schemas.microsoft.com/office/drawing/2014/main" id="{72006FFD-F06C-4FA9-8E63-2F73EDE4824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7" name="Date Placeholder 3">
            <a:extLst>
              <a:ext uri="{FF2B5EF4-FFF2-40B4-BE49-F238E27FC236}">
                <a16:creationId xmlns:a16="http://schemas.microsoft.com/office/drawing/2014/main" id="{C77B96D2-601C-462D-9294-A850FE8443A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6</a:t>
            </a:fld>
            <a:endParaRPr lang="en-US"/>
          </a:p>
        </p:txBody>
      </p:sp>
      <p:sp>
        <p:nvSpPr>
          <p:cNvPr id="8" name="Date Placeholder 3">
            <a:extLst>
              <a:ext uri="{FF2B5EF4-FFF2-40B4-BE49-F238E27FC236}">
                <a16:creationId xmlns:a16="http://schemas.microsoft.com/office/drawing/2014/main" id="{247405FD-4530-4416-8656-CFC9BE129AB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98-1.png"/>
          <p:cNvPicPr>
            <a:picLocks noGrp="1" noChangeAspect="1"/>
          </p:cNvPicPr>
          <p:nvPr/>
        </p:nvPicPr>
        <p:blipFill>
          <a:blip r:embed="rId2"/>
          <a:stretch>
            <a:fillRect/>
          </a:stretch>
        </p:blipFill>
        <p:spPr bwMode="auto">
          <a:xfrm>
            <a:off x="449961" y="0"/>
            <a:ext cx="8244078" cy="6595262"/>
          </a:xfrm>
          <a:prstGeom prst="rect">
            <a:avLst/>
          </a:prstGeom>
          <a:noFill/>
          <a:ln w="9525">
            <a:noFill/>
            <a:headEnd/>
            <a:tailEnd/>
          </a:ln>
        </p:spPr>
      </p:pic>
      <p:sp>
        <p:nvSpPr>
          <p:cNvPr id="3" name="Date Placeholder 3">
            <a:extLst>
              <a:ext uri="{FF2B5EF4-FFF2-40B4-BE49-F238E27FC236}">
                <a16:creationId xmlns:a16="http://schemas.microsoft.com/office/drawing/2014/main" id="{7B55F7B9-35AA-411B-A3EA-50D994BED88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A891CFAC-9CC6-46FF-8F56-031ACB901F1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60</a:t>
            </a:fld>
            <a:endParaRPr lang="en-US"/>
          </a:p>
        </p:txBody>
      </p:sp>
      <p:sp>
        <p:nvSpPr>
          <p:cNvPr id="5" name="Date Placeholder 3">
            <a:extLst>
              <a:ext uri="{FF2B5EF4-FFF2-40B4-BE49-F238E27FC236}">
                <a16:creationId xmlns:a16="http://schemas.microsoft.com/office/drawing/2014/main" id="{AFAA3E31-52EA-4E45-AAA9-57CF71FABAA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99-1.png"/>
          <p:cNvPicPr>
            <a:picLocks noGrp="1" noChangeAspect="1"/>
          </p:cNvPicPr>
          <p:nvPr/>
        </p:nvPicPr>
        <p:blipFill>
          <a:blip r:embed="rId3"/>
          <a:stretch>
            <a:fillRect/>
          </a:stretch>
        </p:blipFill>
        <p:spPr bwMode="auto">
          <a:xfrm>
            <a:off x="507111" y="67361"/>
            <a:ext cx="8129778" cy="6503822"/>
          </a:xfrm>
          <a:prstGeom prst="rect">
            <a:avLst/>
          </a:prstGeom>
          <a:noFill/>
          <a:ln w="9525">
            <a:noFill/>
            <a:headEnd/>
            <a:tailEnd/>
          </a:ln>
        </p:spPr>
      </p:pic>
      <p:sp>
        <p:nvSpPr>
          <p:cNvPr id="3" name="Date Placeholder 3">
            <a:extLst>
              <a:ext uri="{FF2B5EF4-FFF2-40B4-BE49-F238E27FC236}">
                <a16:creationId xmlns:a16="http://schemas.microsoft.com/office/drawing/2014/main" id="{66095FDE-3848-4DD3-A620-632166B7DE5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DAF2AF3-7944-438A-AFB9-6C14667AE1E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61</a:t>
            </a:fld>
            <a:endParaRPr lang="en-US"/>
          </a:p>
        </p:txBody>
      </p:sp>
      <p:sp>
        <p:nvSpPr>
          <p:cNvPr id="5" name="Date Placeholder 3">
            <a:extLst>
              <a:ext uri="{FF2B5EF4-FFF2-40B4-BE49-F238E27FC236}">
                <a16:creationId xmlns:a16="http://schemas.microsoft.com/office/drawing/2014/main" id="{B26B2792-F6DF-4C6C-94F8-B9603DF6EE3B}"/>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00-1.png"/>
          <p:cNvPicPr>
            <a:picLocks noGrp="1" noChangeAspect="1"/>
          </p:cNvPicPr>
          <p:nvPr/>
        </p:nvPicPr>
        <p:blipFill>
          <a:blip r:embed="rId2"/>
          <a:stretch>
            <a:fillRect/>
          </a:stretch>
        </p:blipFill>
        <p:spPr bwMode="auto">
          <a:xfrm>
            <a:off x="464820" y="0"/>
            <a:ext cx="8214360" cy="6571488"/>
          </a:xfrm>
          <a:prstGeom prst="rect">
            <a:avLst/>
          </a:prstGeom>
          <a:noFill/>
          <a:ln w="9525">
            <a:noFill/>
            <a:headEnd/>
            <a:tailEnd/>
          </a:ln>
        </p:spPr>
      </p:pic>
      <p:sp>
        <p:nvSpPr>
          <p:cNvPr id="3" name="Date Placeholder 3">
            <a:extLst>
              <a:ext uri="{FF2B5EF4-FFF2-40B4-BE49-F238E27FC236}">
                <a16:creationId xmlns:a16="http://schemas.microsoft.com/office/drawing/2014/main" id="{AE0566AB-CC09-411D-972B-CBEF8D60F30A}"/>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9A1F6ED-0D0A-45F1-A25B-D8815EEC941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62</a:t>
            </a:fld>
            <a:endParaRPr lang="en-US"/>
          </a:p>
        </p:txBody>
      </p:sp>
      <p:sp>
        <p:nvSpPr>
          <p:cNvPr id="5" name="Date Placeholder 3">
            <a:extLst>
              <a:ext uri="{FF2B5EF4-FFF2-40B4-BE49-F238E27FC236}">
                <a16:creationId xmlns:a16="http://schemas.microsoft.com/office/drawing/2014/main" id="{177850E4-94A3-42D1-9BF7-13D96D9ABD2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01-1.png"/>
          <p:cNvPicPr>
            <a:picLocks noGrp="1" noChangeAspect="1"/>
          </p:cNvPicPr>
          <p:nvPr/>
        </p:nvPicPr>
        <p:blipFill>
          <a:blip r:embed="rId2"/>
          <a:stretch>
            <a:fillRect/>
          </a:stretch>
        </p:blipFill>
        <p:spPr bwMode="auto">
          <a:xfrm>
            <a:off x="579882" y="0"/>
            <a:ext cx="7984236" cy="6387389"/>
          </a:xfrm>
          <a:prstGeom prst="rect">
            <a:avLst/>
          </a:prstGeom>
          <a:noFill/>
          <a:ln w="9525">
            <a:noFill/>
            <a:headEnd/>
            <a:tailEnd/>
          </a:ln>
        </p:spPr>
      </p:pic>
      <p:sp>
        <p:nvSpPr>
          <p:cNvPr id="3" name="Date Placeholder 3">
            <a:extLst>
              <a:ext uri="{FF2B5EF4-FFF2-40B4-BE49-F238E27FC236}">
                <a16:creationId xmlns:a16="http://schemas.microsoft.com/office/drawing/2014/main" id="{A9883093-A888-45B5-A008-5B90C564E8B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5E8C5C7B-80FE-4B6C-A877-6EF5AD98EE5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63</a:t>
            </a:fld>
            <a:endParaRPr lang="en-US"/>
          </a:p>
        </p:txBody>
      </p:sp>
      <p:sp>
        <p:nvSpPr>
          <p:cNvPr id="5" name="Date Placeholder 3">
            <a:extLst>
              <a:ext uri="{FF2B5EF4-FFF2-40B4-BE49-F238E27FC236}">
                <a16:creationId xmlns:a16="http://schemas.microsoft.com/office/drawing/2014/main" id="{A0B2FA6C-496D-4A60-B5C6-87F21089506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03-1.png"/>
          <p:cNvPicPr>
            <a:picLocks noGrp="1" noChangeAspect="1"/>
          </p:cNvPicPr>
          <p:nvPr/>
        </p:nvPicPr>
        <p:blipFill>
          <a:blip r:embed="rId2"/>
          <a:stretch>
            <a:fillRect/>
          </a:stretch>
        </p:blipFill>
        <p:spPr bwMode="auto">
          <a:xfrm>
            <a:off x="601980" y="0"/>
            <a:ext cx="7940040" cy="6352032"/>
          </a:xfrm>
          <a:prstGeom prst="rect">
            <a:avLst/>
          </a:prstGeom>
          <a:noFill/>
          <a:ln w="9525">
            <a:noFill/>
            <a:headEnd/>
            <a:tailEnd/>
          </a:ln>
        </p:spPr>
      </p:pic>
      <p:sp>
        <p:nvSpPr>
          <p:cNvPr id="3" name="Date Placeholder 3">
            <a:extLst>
              <a:ext uri="{FF2B5EF4-FFF2-40B4-BE49-F238E27FC236}">
                <a16:creationId xmlns:a16="http://schemas.microsoft.com/office/drawing/2014/main" id="{F4CE69B7-542A-42FD-87FC-27C7115C431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61090D70-9070-4C18-A140-E26D9C5F7676}"/>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64</a:t>
            </a:fld>
            <a:endParaRPr lang="en-US"/>
          </a:p>
        </p:txBody>
      </p:sp>
      <p:sp>
        <p:nvSpPr>
          <p:cNvPr id="5" name="Date Placeholder 3">
            <a:extLst>
              <a:ext uri="{FF2B5EF4-FFF2-40B4-BE49-F238E27FC236}">
                <a16:creationId xmlns:a16="http://schemas.microsoft.com/office/drawing/2014/main" id="{C2A69F9F-1692-4D72-ADCB-FA0ED8C4E4E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04-1.png"/>
          <p:cNvPicPr>
            <a:picLocks noGrp="1" noChangeAspect="1"/>
          </p:cNvPicPr>
          <p:nvPr/>
        </p:nvPicPr>
        <p:blipFill>
          <a:blip r:embed="rId2"/>
          <a:stretch>
            <a:fillRect/>
          </a:stretch>
        </p:blipFill>
        <p:spPr bwMode="auto">
          <a:xfrm>
            <a:off x="611124" y="0"/>
            <a:ext cx="7921752" cy="6337402"/>
          </a:xfrm>
          <a:prstGeom prst="rect">
            <a:avLst/>
          </a:prstGeom>
          <a:noFill/>
          <a:ln w="9525">
            <a:noFill/>
            <a:headEnd/>
            <a:tailEnd/>
          </a:ln>
        </p:spPr>
      </p:pic>
      <p:sp>
        <p:nvSpPr>
          <p:cNvPr id="3" name="Date Placeholder 3">
            <a:extLst>
              <a:ext uri="{FF2B5EF4-FFF2-40B4-BE49-F238E27FC236}">
                <a16:creationId xmlns:a16="http://schemas.microsoft.com/office/drawing/2014/main" id="{B1ACEB9C-92DD-4AAA-B030-393E001932C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B7E50C57-9F26-4B24-BC16-99D443FFEC6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65</a:t>
            </a:fld>
            <a:endParaRPr lang="en-US"/>
          </a:p>
        </p:txBody>
      </p:sp>
      <p:sp>
        <p:nvSpPr>
          <p:cNvPr id="5" name="Date Placeholder 3">
            <a:extLst>
              <a:ext uri="{FF2B5EF4-FFF2-40B4-BE49-F238E27FC236}">
                <a16:creationId xmlns:a16="http://schemas.microsoft.com/office/drawing/2014/main" id="{C6A5A77E-4084-4DC1-B487-8EA9A584E28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05-1.png"/>
          <p:cNvPicPr>
            <a:picLocks noGrp="1" noChangeAspect="1"/>
          </p:cNvPicPr>
          <p:nvPr/>
        </p:nvPicPr>
        <p:blipFill>
          <a:blip r:embed="rId2"/>
          <a:stretch>
            <a:fillRect/>
          </a:stretch>
        </p:blipFill>
        <p:spPr bwMode="auto">
          <a:xfrm>
            <a:off x="543687" y="0"/>
            <a:ext cx="8056626" cy="6445301"/>
          </a:xfrm>
          <a:prstGeom prst="rect">
            <a:avLst/>
          </a:prstGeom>
          <a:noFill/>
          <a:ln w="9525">
            <a:noFill/>
            <a:headEnd/>
            <a:tailEnd/>
          </a:ln>
        </p:spPr>
      </p:pic>
      <p:sp>
        <p:nvSpPr>
          <p:cNvPr id="3" name="Date Placeholder 3">
            <a:extLst>
              <a:ext uri="{FF2B5EF4-FFF2-40B4-BE49-F238E27FC236}">
                <a16:creationId xmlns:a16="http://schemas.microsoft.com/office/drawing/2014/main" id="{4032B5C4-C1C9-4AD3-B0EB-8831860E928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C5D90F0-4EE8-4F8C-9B9A-E6703560845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66</a:t>
            </a:fld>
            <a:endParaRPr lang="en-US"/>
          </a:p>
        </p:txBody>
      </p:sp>
      <p:sp>
        <p:nvSpPr>
          <p:cNvPr id="5" name="Date Placeholder 3">
            <a:extLst>
              <a:ext uri="{FF2B5EF4-FFF2-40B4-BE49-F238E27FC236}">
                <a16:creationId xmlns:a16="http://schemas.microsoft.com/office/drawing/2014/main" id="{C92D3BF4-AF76-45AA-8E4A-1E4DBA20B0A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06-1.png"/>
          <p:cNvPicPr>
            <a:picLocks noGrp="1" noChangeAspect="1"/>
          </p:cNvPicPr>
          <p:nvPr/>
        </p:nvPicPr>
        <p:blipFill>
          <a:blip r:embed="rId2"/>
          <a:stretch>
            <a:fillRect/>
          </a:stretch>
        </p:blipFill>
        <p:spPr bwMode="auto">
          <a:xfrm>
            <a:off x="412242" y="0"/>
            <a:ext cx="8319516" cy="6655613"/>
          </a:xfrm>
          <a:prstGeom prst="rect">
            <a:avLst/>
          </a:prstGeom>
          <a:noFill/>
          <a:ln w="9525">
            <a:noFill/>
            <a:headEnd/>
            <a:tailEnd/>
          </a:ln>
        </p:spPr>
      </p:pic>
      <p:sp>
        <p:nvSpPr>
          <p:cNvPr id="3" name="Date Placeholder 3">
            <a:extLst>
              <a:ext uri="{FF2B5EF4-FFF2-40B4-BE49-F238E27FC236}">
                <a16:creationId xmlns:a16="http://schemas.microsoft.com/office/drawing/2014/main" id="{E261E1E0-1729-4AC7-9365-B7EC15A184E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5DC2C561-1576-415F-9572-7160A59DFFB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67</a:t>
            </a:fld>
            <a:endParaRPr lang="en-US"/>
          </a:p>
        </p:txBody>
      </p:sp>
      <p:sp>
        <p:nvSpPr>
          <p:cNvPr id="5" name="Date Placeholder 3">
            <a:extLst>
              <a:ext uri="{FF2B5EF4-FFF2-40B4-BE49-F238E27FC236}">
                <a16:creationId xmlns:a16="http://schemas.microsoft.com/office/drawing/2014/main" id="{9699A6D4-ECB8-44CA-A64E-5B524CB3E107}"/>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07-1.png"/>
          <p:cNvPicPr>
            <a:picLocks noGrp="1" noChangeAspect="1"/>
          </p:cNvPicPr>
          <p:nvPr/>
        </p:nvPicPr>
        <p:blipFill>
          <a:blip r:embed="rId2"/>
          <a:stretch>
            <a:fillRect/>
          </a:stretch>
        </p:blipFill>
        <p:spPr bwMode="auto">
          <a:xfrm>
            <a:off x="481965" y="0"/>
            <a:ext cx="8180070" cy="6544056"/>
          </a:xfrm>
          <a:prstGeom prst="rect">
            <a:avLst/>
          </a:prstGeom>
          <a:noFill/>
          <a:ln w="9525">
            <a:noFill/>
            <a:headEnd/>
            <a:tailEnd/>
          </a:ln>
        </p:spPr>
      </p:pic>
      <p:sp>
        <p:nvSpPr>
          <p:cNvPr id="3" name="Date Placeholder 3">
            <a:extLst>
              <a:ext uri="{FF2B5EF4-FFF2-40B4-BE49-F238E27FC236}">
                <a16:creationId xmlns:a16="http://schemas.microsoft.com/office/drawing/2014/main" id="{480ADF85-CE0E-4D24-B414-B1C3E6F4A29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98ABE5FF-8373-40F0-A5AB-AD3DD3936C6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68</a:t>
            </a:fld>
            <a:endParaRPr lang="en-US"/>
          </a:p>
        </p:txBody>
      </p:sp>
      <p:sp>
        <p:nvSpPr>
          <p:cNvPr id="5" name="Date Placeholder 3">
            <a:extLst>
              <a:ext uri="{FF2B5EF4-FFF2-40B4-BE49-F238E27FC236}">
                <a16:creationId xmlns:a16="http://schemas.microsoft.com/office/drawing/2014/main" id="{458C501E-FA0F-42DF-AD68-8A1423ED381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08-1.png"/>
          <p:cNvPicPr>
            <a:picLocks noGrp="1" noChangeAspect="1"/>
          </p:cNvPicPr>
          <p:nvPr/>
        </p:nvPicPr>
        <p:blipFill>
          <a:blip r:embed="rId2"/>
          <a:stretch>
            <a:fillRect/>
          </a:stretch>
        </p:blipFill>
        <p:spPr bwMode="auto">
          <a:xfrm>
            <a:off x="472821" y="0"/>
            <a:ext cx="8198358" cy="6558686"/>
          </a:xfrm>
          <a:prstGeom prst="rect">
            <a:avLst/>
          </a:prstGeom>
          <a:noFill/>
          <a:ln w="9525">
            <a:noFill/>
            <a:headEnd/>
            <a:tailEnd/>
          </a:ln>
        </p:spPr>
      </p:pic>
      <p:sp>
        <p:nvSpPr>
          <p:cNvPr id="3" name="Date Placeholder 3">
            <a:extLst>
              <a:ext uri="{FF2B5EF4-FFF2-40B4-BE49-F238E27FC236}">
                <a16:creationId xmlns:a16="http://schemas.microsoft.com/office/drawing/2014/main" id="{C99AE20E-2308-4EAF-911E-481EDB017B0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0A911CC-87B3-471E-B3EC-5E32BE06AF7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69</a:t>
            </a:fld>
            <a:endParaRPr lang="en-US"/>
          </a:p>
        </p:txBody>
      </p:sp>
      <p:sp>
        <p:nvSpPr>
          <p:cNvPr id="5" name="Date Placeholder 3">
            <a:extLst>
              <a:ext uri="{FF2B5EF4-FFF2-40B4-BE49-F238E27FC236}">
                <a16:creationId xmlns:a16="http://schemas.microsoft.com/office/drawing/2014/main" id="{6457347C-AFF4-40B3-B6C5-CE63D98DE31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7-1.png"/>
          <p:cNvPicPr>
            <a:picLocks noGrp="1" noChangeAspect="1"/>
          </p:cNvPicPr>
          <p:nvPr/>
        </p:nvPicPr>
        <p:blipFill>
          <a:blip r:embed="rId2"/>
          <a:stretch>
            <a:fillRect/>
          </a:stretch>
        </p:blipFill>
        <p:spPr bwMode="auto">
          <a:xfrm>
            <a:off x="721995" y="348996"/>
            <a:ext cx="7700010" cy="6160008"/>
          </a:xfrm>
          <a:prstGeom prst="rect">
            <a:avLst/>
          </a:prstGeom>
          <a:noFill/>
          <a:ln w="9525">
            <a:noFill/>
            <a:headEnd/>
            <a:tailEnd/>
          </a:ln>
        </p:spPr>
      </p:pic>
      <p:sp>
        <p:nvSpPr>
          <p:cNvPr id="3" name="Date Placeholder 3">
            <a:extLst>
              <a:ext uri="{FF2B5EF4-FFF2-40B4-BE49-F238E27FC236}">
                <a16:creationId xmlns:a16="http://schemas.microsoft.com/office/drawing/2014/main" id="{E3B86E07-1388-466E-BC9E-1C85EAB99BB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093F742-A84A-49DD-B0F8-BE064BCE0C0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7</a:t>
            </a:fld>
            <a:endParaRPr lang="en-US"/>
          </a:p>
        </p:txBody>
      </p:sp>
      <p:sp>
        <p:nvSpPr>
          <p:cNvPr id="5" name="Date Placeholder 3">
            <a:extLst>
              <a:ext uri="{FF2B5EF4-FFF2-40B4-BE49-F238E27FC236}">
                <a16:creationId xmlns:a16="http://schemas.microsoft.com/office/drawing/2014/main" id="{34B1334B-E932-40A2-880C-0A58D06491B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09-1.png"/>
          <p:cNvPicPr>
            <a:picLocks noGrp="1" noChangeAspect="1"/>
          </p:cNvPicPr>
          <p:nvPr/>
        </p:nvPicPr>
        <p:blipFill>
          <a:blip r:embed="rId2"/>
          <a:stretch>
            <a:fillRect/>
          </a:stretch>
        </p:blipFill>
        <p:spPr bwMode="auto">
          <a:xfrm>
            <a:off x="507111" y="0"/>
            <a:ext cx="8129778" cy="6503822"/>
          </a:xfrm>
          <a:prstGeom prst="rect">
            <a:avLst/>
          </a:prstGeom>
          <a:noFill/>
          <a:ln w="9525">
            <a:noFill/>
            <a:headEnd/>
            <a:tailEnd/>
          </a:ln>
        </p:spPr>
      </p:pic>
      <p:sp>
        <p:nvSpPr>
          <p:cNvPr id="3" name="Date Placeholder 3">
            <a:extLst>
              <a:ext uri="{FF2B5EF4-FFF2-40B4-BE49-F238E27FC236}">
                <a16:creationId xmlns:a16="http://schemas.microsoft.com/office/drawing/2014/main" id="{17F68E8D-CECF-47B7-B096-52A9614C457B}"/>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7C3CB599-5443-47D4-9890-91FA31B4F90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70</a:t>
            </a:fld>
            <a:endParaRPr lang="en-US"/>
          </a:p>
        </p:txBody>
      </p:sp>
      <p:sp>
        <p:nvSpPr>
          <p:cNvPr id="5" name="Date Placeholder 3">
            <a:extLst>
              <a:ext uri="{FF2B5EF4-FFF2-40B4-BE49-F238E27FC236}">
                <a16:creationId xmlns:a16="http://schemas.microsoft.com/office/drawing/2014/main" id="{E92DBF34-BD30-4C78-92D5-C8371B4A4F5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10-1.png"/>
          <p:cNvPicPr>
            <a:picLocks noGrp="1" noChangeAspect="1"/>
          </p:cNvPicPr>
          <p:nvPr/>
        </p:nvPicPr>
        <p:blipFill>
          <a:blip r:embed="rId2"/>
          <a:stretch>
            <a:fillRect/>
          </a:stretch>
        </p:blipFill>
        <p:spPr bwMode="auto">
          <a:xfrm>
            <a:off x="467106" y="0"/>
            <a:ext cx="8209788" cy="6567830"/>
          </a:xfrm>
          <a:prstGeom prst="rect">
            <a:avLst/>
          </a:prstGeom>
          <a:noFill/>
          <a:ln w="9525">
            <a:noFill/>
            <a:headEnd/>
            <a:tailEnd/>
          </a:ln>
        </p:spPr>
      </p:pic>
      <p:sp>
        <p:nvSpPr>
          <p:cNvPr id="3" name="Date Placeholder 3">
            <a:extLst>
              <a:ext uri="{FF2B5EF4-FFF2-40B4-BE49-F238E27FC236}">
                <a16:creationId xmlns:a16="http://schemas.microsoft.com/office/drawing/2014/main" id="{2D6F6F34-64D1-4EE6-BC14-44B2DABCF88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07B32BB9-8383-4700-A1F4-CE45E3EFF20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71</a:t>
            </a:fld>
            <a:endParaRPr lang="en-US"/>
          </a:p>
        </p:txBody>
      </p:sp>
      <p:sp>
        <p:nvSpPr>
          <p:cNvPr id="5" name="Date Placeholder 3">
            <a:extLst>
              <a:ext uri="{FF2B5EF4-FFF2-40B4-BE49-F238E27FC236}">
                <a16:creationId xmlns:a16="http://schemas.microsoft.com/office/drawing/2014/main" id="{E4D0796F-9570-45D5-9B93-32579D4B005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11-1.png"/>
          <p:cNvPicPr>
            <a:picLocks noGrp="1" noChangeAspect="1"/>
          </p:cNvPicPr>
          <p:nvPr/>
        </p:nvPicPr>
        <p:blipFill>
          <a:blip r:embed="rId2"/>
          <a:stretch>
            <a:fillRect/>
          </a:stretch>
        </p:blipFill>
        <p:spPr bwMode="auto">
          <a:xfrm>
            <a:off x="480060" y="0"/>
            <a:ext cx="8183880" cy="6547104"/>
          </a:xfrm>
          <a:prstGeom prst="rect">
            <a:avLst/>
          </a:prstGeom>
          <a:noFill/>
          <a:ln w="9525">
            <a:noFill/>
            <a:headEnd/>
            <a:tailEnd/>
          </a:ln>
        </p:spPr>
      </p:pic>
      <p:sp>
        <p:nvSpPr>
          <p:cNvPr id="3" name="Date Placeholder 3">
            <a:extLst>
              <a:ext uri="{FF2B5EF4-FFF2-40B4-BE49-F238E27FC236}">
                <a16:creationId xmlns:a16="http://schemas.microsoft.com/office/drawing/2014/main" id="{F1FF2445-54CB-48F5-997A-8BB90D3412F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F92C3DCE-9EAF-4608-837C-7F0506A5061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72</a:t>
            </a:fld>
            <a:endParaRPr lang="en-US"/>
          </a:p>
        </p:txBody>
      </p:sp>
      <p:sp>
        <p:nvSpPr>
          <p:cNvPr id="5" name="Date Placeholder 3">
            <a:extLst>
              <a:ext uri="{FF2B5EF4-FFF2-40B4-BE49-F238E27FC236}">
                <a16:creationId xmlns:a16="http://schemas.microsoft.com/office/drawing/2014/main" id="{7ECABE09-5512-4DD0-9FBE-D87F10D6527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12-1.png"/>
          <p:cNvPicPr>
            <a:picLocks noGrp="1" noChangeAspect="1"/>
          </p:cNvPicPr>
          <p:nvPr/>
        </p:nvPicPr>
        <p:blipFill>
          <a:blip r:embed="rId2"/>
          <a:stretch>
            <a:fillRect/>
          </a:stretch>
        </p:blipFill>
        <p:spPr bwMode="auto">
          <a:xfrm>
            <a:off x="556260" y="0"/>
            <a:ext cx="8031480" cy="6425184"/>
          </a:xfrm>
          <a:prstGeom prst="rect">
            <a:avLst/>
          </a:prstGeom>
          <a:noFill/>
          <a:ln w="9525">
            <a:noFill/>
            <a:headEnd/>
            <a:tailEnd/>
          </a:ln>
        </p:spPr>
      </p:pic>
      <p:sp>
        <p:nvSpPr>
          <p:cNvPr id="3" name="Date Placeholder 3">
            <a:extLst>
              <a:ext uri="{FF2B5EF4-FFF2-40B4-BE49-F238E27FC236}">
                <a16:creationId xmlns:a16="http://schemas.microsoft.com/office/drawing/2014/main" id="{F0ACC9AB-6EFD-4EC5-AD84-A526BF4D10F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0DEA44E-CFC5-456D-AE7B-7035EEA0CCC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73</a:t>
            </a:fld>
            <a:endParaRPr lang="en-US"/>
          </a:p>
        </p:txBody>
      </p:sp>
      <p:sp>
        <p:nvSpPr>
          <p:cNvPr id="5" name="Date Placeholder 3">
            <a:extLst>
              <a:ext uri="{FF2B5EF4-FFF2-40B4-BE49-F238E27FC236}">
                <a16:creationId xmlns:a16="http://schemas.microsoft.com/office/drawing/2014/main" id="{4D4E3FCD-96F5-4E8D-850A-1FF7DB6D78C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13-1.png"/>
          <p:cNvPicPr>
            <a:picLocks noGrp="1" noChangeAspect="1"/>
          </p:cNvPicPr>
          <p:nvPr/>
        </p:nvPicPr>
        <p:blipFill>
          <a:blip r:embed="rId2"/>
          <a:stretch>
            <a:fillRect/>
          </a:stretch>
        </p:blipFill>
        <p:spPr bwMode="auto">
          <a:xfrm>
            <a:off x="583692" y="0"/>
            <a:ext cx="7976616" cy="6381293"/>
          </a:xfrm>
          <a:prstGeom prst="rect">
            <a:avLst/>
          </a:prstGeom>
          <a:noFill/>
          <a:ln w="9525">
            <a:noFill/>
            <a:headEnd/>
            <a:tailEnd/>
          </a:ln>
        </p:spPr>
      </p:pic>
      <p:sp>
        <p:nvSpPr>
          <p:cNvPr id="3" name="Date Placeholder 3">
            <a:extLst>
              <a:ext uri="{FF2B5EF4-FFF2-40B4-BE49-F238E27FC236}">
                <a16:creationId xmlns:a16="http://schemas.microsoft.com/office/drawing/2014/main" id="{2FB2A5F9-C2D9-4087-A192-34A9B299D55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3D29DDF-7834-46A9-8064-E63FBB48FD0E}"/>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74</a:t>
            </a:fld>
            <a:endParaRPr lang="en-US"/>
          </a:p>
        </p:txBody>
      </p:sp>
      <p:sp>
        <p:nvSpPr>
          <p:cNvPr id="5" name="Date Placeholder 3">
            <a:extLst>
              <a:ext uri="{FF2B5EF4-FFF2-40B4-BE49-F238E27FC236}">
                <a16:creationId xmlns:a16="http://schemas.microsoft.com/office/drawing/2014/main" id="{04879158-2A6C-49BC-A4D5-AF3907BF88F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15-1.png"/>
          <p:cNvPicPr>
            <a:picLocks noGrp="1" noChangeAspect="1"/>
          </p:cNvPicPr>
          <p:nvPr/>
        </p:nvPicPr>
        <p:blipFill>
          <a:blip r:embed="rId2"/>
          <a:stretch>
            <a:fillRect/>
          </a:stretch>
        </p:blipFill>
        <p:spPr bwMode="auto">
          <a:xfrm>
            <a:off x="496824" y="0"/>
            <a:ext cx="8150352" cy="6520282"/>
          </a:xfrm>
          <a:prstGeom prst="rect">
            <a:avLst/>
          </a:prstGeom>
          <a:noFill/>
          <a:ln w="9525">
            <a:noFill/>
            <a:headEnd/>
            <a:tailEnd/>
          </a:ln>
        </p:spPr>
      </p:pic>
      <p:sp>
        <p:nvSpPr>
          <p:cNvPr id="3" name="Date Placeholder 3">
            <a:extLst>
              <a:ext uri="{FF2B5EF4-FFF2-40B4-BE49-F238E27FC236}">
                <a16:creationId xmlns:a16="http://schemas.microsoft.com/office/drawing/2014/main" id="{EA3DC1CE-F3D6-465D-B706-A0311D3F79C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7B3A07C-378B-4C8A-9B8B-16EDC6F348D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75</a:t>
            </a:fld>
            <a:endParaRPr lang="en-US"/>
          </a:p>
        </p:txBody>
      </p:sp>
      <p:sp>
        <p:nvSpPr>
          <p:cNvPr id="5" name="Date Placeholder 3">
            <a:extLst>
              <a:ext uri="{FF2B5EF4-FFF2-40B4-BE49-F238E27FC236}">
                <a16:creationId xmlns:a16="http://schemas.microsoft.com/office/drawing/2014/main" id="{10B74470-F3DB-4F11-9840-C90EC9756E3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16-1.png"/>
          <p:cNvPicPr>
            <a:picLocks noGrp="1" noChangeAspect="1"/>
          </p:cNvPicPr>
          <p:nvPr/>
        </p:nvPicPr>
        <p:blipFill>
          <a:blip r:embed="rId2"/>
          <a:stretch>
            <a:fillRect/>
          </a:stretch>
        </p:blipFill>
        <p:spPr bwMode="auto">
          <a:xfrm>
            <a:off x="478536" y="0"/>
            <a:ext cx="8186928" cy="6549542"/>
          </a:xfrm>
          <a:prstGeom prst="rect">
            <a:avLst/>
          </a:prstGeom>
          <a:noFill/>
          <a:ln w="9525">
            <a:noFill/>
            <a:headEnd/>
            <a:tailEnd/>
          </a:ln>
        </p:spPr>
      </p:pic>
      <p:sp>
        <p:nvSpPr>
          <p:cNvPr id="3" name="Date Placeholder 3">
            <a:extLst>
              <a:ext uri="{FF2B5EF4-FFF2-40B4-BE49-F238E27FC236}">
                <a16:creationId xmlns:a16="http://schemas.microsoft.com/office/drawing/2014/main" id="{C7737429-CCF3-4DAD-AA80-2A8AA4D00D0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8036E038-5E3C-4584-99A8-95703045764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76</a:t>
            </a:fld>
            <a:endParaRPr lang="en-US"/>
          </a:p>
        </p:txBody>
      </p:sp>
      <p:sp>
        <p:nvSpPr>
          <p:cNvPr id="5" name="Date Placeholder 3">
            <a:extLst>
              <a:ext uri="{FF2B5EF4-FFF2-40B4-BE49-F238E27FC236}">
                <a16:creationId xmlns:a16="http://schemas.microsoft.com/office/drawing/2014/main" id="{0D33FB9B-4457-4EB9-A0BC-0797876FEF2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17-1.png"/>
          <p:cNvPicPr>
            <a:picLocks noGrp="1" noChangeAspect="1"/>
          </p:cNvPicPr>
          <p:nvPr/>
        </p:nvPicPr>
        <p:blipFill>
          <a:blip r:embed="rId2"/>
          <a:stretch>
            <a:fillRect/>
          </a:stretch>
        </p:blipFill>
        <p:spPr bwMode="auto">
          <a:xfrm>
            <a:off x="414528" y="0"/>
            <a:ext cx="8314944" cy="6651955"/>
          </a:xfrm>
          <a:prstGeom prst="rect">
            <a:avLst/>
          </a:prstGeom>
          <a:noFill/>
          <a:ln w="9525">
            <a:noFill/>
            <a:headEnd/>
            <a:tailEnd/>
          </a:ln>
        </p:spPr>
      </p:pic>
      <p:sp>
        <p:nvSpPr>
          <p:cNvPr id="3" name="Date Placeholder 3">
            <a:extLst>
              <a:ext uri="{FF2B5EF4-FFF2-40B4-BE49-F238E27FC236}">
                <a16:creationId xmlns:a16="http://schemas.microsoft.com/office/drawing/2014/main" id="{96F2F22C-13F8-4759-981C-16AB009031B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1ADF2FE0-70F6-44BD-A42F-6E862FF11D6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77</a:t>
            </a:fld>
            <a:endParaRPr lang="en-US"/>
          </a:p>
        </p:txBody>
      </p:sp>
      <p:sp>
        <p:nvSpPr>
          <p:cNvPr id="5" name="Date Placeholder 3">
            <a:extLst>
              <a:ext uri="{FF2B5EF4-FFF2-40B4-BE49-F238E27FC236}">
                <a16:creationId xmlns:a16="http://schemas.microsoft.com/office/drawing/2014/main" id="{84BE4EE2-2D89-4510-BA11-DB4F0CB9954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18-1.png"/>
          <p:cNvPicPr>
            <a:picLocks noGrp="1" noChangeAspect="1"/>
          </p:cNvPicPr>
          <p:nvPr/>
        </p:nvPicPr>
        <p:blipFill>
          <a:blip r:embed="rId2"/>
          <a:stretch>
            <a:fillRect/>
          </a:stretch>
        </p:blipFill>
        <p:spPr bwMode="auto">
          <a:xfrm>
            <a:off x="414528" y="0"/>
            <a:ext cx="8314944" cy="6651955"/>
          </a:xfrm>
          <a:prstGeom prst="rect">
            <a:avLst/>
          </a:prstGeom>
          <a:noFill/>
          <a:ln w="9525">
            <a:noFill/>
            <a:headEnd/>
            <a:tailEnd/>
          </a:ln>
        </p:spPr>
      </p:pic>
      <p:sp>
        <p:nvSpPr>
          <p:cNvPr id="3" name="Date Placeholder 3">
            <a:extLst>
              <a:ext uri="{FF2B5EF4-FFF2-40B4-BE49-F238E27FC236}">
                <a16:creationId xmlns:a16="http://schemas.microsoft.com/office/drawing/2014/main" id="{7EE9ACC7-8457-426A-BCA4-F17B91C3ED77}"/>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AEEA7D39-1A62-496F-8857-B36F7D96E82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78</a:t>
            </a:fld>
            <a:endParaRPr lang="en-US"/>
          </a:p>
        </p:txBody>
      </p:sp>
      <p:sp>
        <p:nvSpPr>
          <p:cNvPr id="5" name="Date Placeholder 3">
            <a:extLst>
              <a:ext uri="{FF2B5EF4-FFF2-40B4-BE49-F238E27FC236}">
                <a16:creationId xmlns:a16="http://schemas.microsoft.com/office/drawing/2014/main" id="{18D4DB23-2033-4D94-B058-429F92C25D5F}"/>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19-1.png"/>
          <p:cNvPicPr>
            <a:picLocks noGrp="1" noChangeAspect="1"/>
          </p:cNvPicPr>
          <p:nvPr/>
        </p:nvPicPr>
        <p:blipFill>
          <a:blip r:embed="rId2"/>
          <a:stretch>
            <a:fillRect/>
          </a:stretch>
        </p:blipFill>
        <p:spPr bwMode="auto">
          <a:xfrm>
            <a:off x="377952" y="0"/>
            <a:ext cx="8388096" cy="6710477"/>
          </a:xfrm>
          <a:prstGeom prst="rect">
            <a:avLst/>
          </a:prstGeom>
          <a:noFill/>
          <a:ln w="9525">
            <a:noFill/>
            <a:headEnd/>
            <a:tailEnd/>
          </a:ln>
        </p:spPr>
      </p:pic>
      <p:sp>
        <p:nvSpPr>
          <p:cNvPr id="3" name="Date Placeholder 3">
            <a:extLst>
              <a:ext uri="{FF2B5EF4-FFF2-40B4-BE49-F238E27FC236}">
                <a16:creationId xmlns:a16="http://schemas.microsoft.com/office/drawing/2014/main" id="{58D00F1D-4632-4D68-AEC4-F76582F48F0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5723B74-7CDD-4CFE-B237-5F6F3197759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79</a:t>
            </a:fld>
            <a:endParaRPr lang="en-US"/>
          </a:p>
        </p:txBody>
      </p:sp>
      <p:sp>
        <p:nvSpPr>
          <p:cNvPr id="5" name="Date Placeholder 3">
            <a:extLst>
              <a:ext uri="{FF2B5EF4-FFF2-40B4-BE49-F238E27FC236}">
                <a16:creationId xmlns:a16="http://schemas.microsoft.com/office/drawing/2014/main" id="{F65DD55D-7FE3-40B1-B915-98A54AA2A10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8-1.png"/>
          <p:cNvPicPr>
            <a:picLocks noGrp="1" noChangeAspect="1"/>
          </p:cNvPicPr>
          <p:nvPr/>
        </p:nvPicPr>
        <p:blipFill>
          <a:blip r:embed="rId2"/>
          <a:stretch>
            <a:fillRect/>
          </a:stretch>
        </p:blipFill>
        <p:spPr bwMode="auto">
          <a:xfrm>
            <a:off x="679704" y="315163"/>
            <a:ext cx="7784592" cy="6227674"/>
          </a:xfrm>
          <a:prstGeom prst="rect">
            <a:avLst/>
          </a:prstGeom>
          <a:noFill/>
          <a:ln w="9525">
            <a:noFill/>
            <a:headEnd/>
            <a:tailEnd/>
          </a:ln>
        </p:spPr>
      </p:pic>
      <p:sp>
        <p:nvSpPr>
          <p:cNvPr id="3" name="Date Placeholder 3">
            <a:extLst>
              <a:ext uri="{FF2B5EF4-FFF2-40B4-BE49-F238E27FC236}">
                <a16:creationId xmlns:a16="http://schemas.microsoft.com/office/drawing/2014/main" id="{071F9729-8B59-4241-9B66-36DC1208F7C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407D464-6CEE-44A0-A522-FB8C3F7F3A88}"/>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8</a:t>
            </a:fld>
            <a:endParaRPr lang="en-US"/>
          </a:p>
        </p:txBody>
      </p:sp>
      <p:sp>
        <p:nvSpPr>
          <p:cNvPr id="5" name="Date Placeholder 3">
            <a:extLst>
              <a:ext uri="{FF2B5EF4-FFF2-40B4-BE49-F238E27FC236}">
                <a16:creationId xmlns:a16="http://schemas.microsoft.com/office/drawing/2014/main" id="{C991AF95-1EF3-427E-8A54-8A734E0F527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20-1.png"/>
          <p:cNvPicPr>
            <a:picLocks noGrp="1" noChangeAspect="1"/>
          </p:cNvPicPr>
          <p:nvPr/>
        </p:nvPicPr>
        <p:blipFill>
          <a:blip r:embed="rId2"/>
          <a:stretch>
            <a:fillRect/>
          </a:stretch>
        </p:blipFill>
        <p:spPr bwMode="auto">
          <a:xfrm>
            <a:off x="483108" y="0"/>
            <a:ext cx="8177784" cy="6542227"/>
          </a:xfrm>
          <a:prstGeom prst="rect">
            <a:avLst/>
          </a:prstGeom>
          <a:noFill/>
          <a:ln w="9525">
            <a:noFill/>
            <a:headEnd/>
            <a:tailEnd/>
          </a:ln>
        </p:spPr>
      </p:pic>
      <p:sp>
        <p:nvSpPr>
          <p:cNvPr id="3" name="Date Placeholder 3">
            <a:extLst>
              <a:ext uri="{FF2B5EF4-FFF2-40B4-BE49-F238E27FC236}">
                <a16:creationId xmlns:a16="http://schemas.microsoft.com/office/drawing/2014/main" id="{CE240ADA-479A-4CBD-A0DD-ADD9F2DA8DE0}"/>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839631A4-E3F2-4A6A-8475-CE4975FEDFE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80</a:t>
            </a:fld>
            <a:endParaRPr lang="en-US"/>
          </a:p>
        </p:txBody>
      </p:sp>
      <p:sp>
        <p:nvSpPr>
          <p:cNvPr id="5" name="Date Placeholder 3">
            <a:extLst>
              <a:ext uri="{FF2B5EF4-FFF2-40B4-BE49-F238E27FC236}">
                <a16:creationId xmlns:a16="http://schemas.microsoft.com/office/drawing/2014/main" id="{1138467E-369F-4F5C-942F-3523535D6C0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22-1.png"/>
          <p:cNvPicPr>
            <a:picLocks noGrp="1" noChangeAspect="1"/>
          </p:cNvPicPr>
          <p:nvPr/>
        </p:nvPicPr>
        <p:blipFill>
          <a:blip r:embed="rId2"/>
          <a:stretch>
            <a:fillRect/>
          </a:stretch>
        </p:blipFill>
        <p:spPr bwMode="auto">
          <a:xfrm>
            <a:off x="391668" y="0"/>
            <a:ext cx="8360664" cy="6688531"/>
          </a:xfrm>
          <a:prstGeom prst="rect">
            <a:avLst/>
          </a:prstGeom>
          <a:noFill/>
          <a:ln w="9525">
            <a:noFill/>
            <a:headEnd/>
            <a:tailEnd/>
          </a:ln>
        </p:spPr>
      </p:pic>
      <p:sp>
        <p:nvSpPr>
          <p:cNvPr id="3" name="Date Placeholder 3">
            <a:extLst>
              <a:ext uri="{FF2B5EF4-FFF2-40B4-BE49-F238E27FC236}">
                <a16:creationId xmlns:a16="http://schemas.microsoft.com/office/drawing/2014/main" id="{ADD05DEA-8ACF-485C-99ED-29B65FC8F87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5803C29-F2B9-40D0-95CD-2FA802F4D8D3}"/>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81</a:t>
            </a:fld>
            <a:endParaRPr lang="en-US"/>
          </a:p>
        </p:txBody>
      </p:sp>
      <p:sp>
        <p:nvSpPr>
          <p:cNvPr id="5" name="Date Placeholder 3">
            <a:extLst>
              <a:ext uri="{FF2B5EF4-FFF2-40B4-BE49-F238E27FC236}">
                <a16:creationId xmlns:a16="http://schemas.microsoft.com/office/drawing/2014/main" id="{52BB086E-F9AA-4D23-8553-F2B68CC02EB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23-1.png"/>
          <p:cNvPicPr>
            <a:picLocks noGrp="1" noChangeAspect="1"/>
          </p:cNvPicPr>
          <p:nvPr/>
        </p:nvPicPr>
        <p:blipFill>
          <a:blip r:embed="rId2"/>
          <a:stretch>
            <a:fillRect/>
          </a:stretch>
        </p:blipFill>
        <p:spPr bwMode="auto">
          <a:xfrm>
            <a:off x="460248" y="66446"/>
            <a:ext cx="8223504" cy="6578803"/>
          </a:xfrm>
          <a:prstGeom prst="rect">
            <a:avLst/>
          </a:prstGeom>
          <a:noFill/>
          <a:ln w="9525">
            <a:noFill/>
            <a:headEnd/>
            <a:tailEnd/>
          </a:ln>
        </p:spPr>
      </p:pic>
      <p:sp>
        <p:nvSpPr>
          <p:cNvPr id="3" name="Date Placeholder 3">
            <a:extLst>
              <a:ext uri="{FF2B5EF4-FFF2-40B4-BE49-F238E27FC236}">
                <a16:creationId xmlns:a16="http://schemas.microsoft.com/office/drawing/2014/main" id="{2276B189-C5BC-4140-B253-58527B10010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1E150E0-1EC0-4F15-BB9C-A780DB86D1C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82</a:t>
            </a:fld>
            <a:endParaRPr lang="en-US"/>
          </a:p>
        </p:txBody>
      </p:sp>
      <p:sp>
        <p:nvSpPr>
          <p:cNvPr id="5" name="Date Placeholder 3">
            <a:extLst>
              <a:ext uri="{FF2B5EF4-FFF2-40B4-BE49-F238E27FC236}">
                <a16:creationId xmlns:a16="http://schemas.microsoft.com/office/drawing/2014/main" id="{B6A091CF-A6A3-42AD-8255-84252142634A}"/>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24-1.png"/>
          <p:cNvPicPr>
            <a:picLocks noGrp="1" noChangeAspect="1"/>
          </p:cNvPicPr>
          <p:nvPr/>
        </p:nvPicPr>
        <p:blipFill>
          <a:blip r:embed="rId2"/>
          <a:stretch>
            <a:fillRect/>
          </a:stretch>
        </p:blipFill>
        <p:spPr bwMode="auto">
          <a:xfrm>
            <a:off x="519684" y="0"/>
            <a:ext cx="8104632" cy="6483706"/>
          </a:xfrm>
          <a:prstGeom prst="rect">
            <a:avLst/>
          </a:prstGeom>
          <a:noFill/>
          <a:ln w="9525">
            <a:noFill/>
            <a:headEnd/>
            <a:tailEnd/>
          </a:ln>
        </p:spPr>
      </p:pic>
      <p:sp>
        <p:nvSpPr>
          <p:cNvPr id="3" name="Date Placeholder 3">
            <a:extLst>
              <a:ext uri="{FF2B5EF4-FFF2-40B4-BE49-F238E27FC236}">
                <a16:creationId xmlns:a16="http://schemas.microsoft.com/office/drawing/2014/main" id="{A21B2CF5-BE52-4EB2-8605-F1F481794E22}"/>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AEAA76E-1BE1-4E4C-BE48-A30466EBAD9F}"/>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83</a:t>
            </a:fld>
            <a:endParaRPr lang="en-US"/>
          </a:p>
        </p:txBody>
      </p:sp>
      <p:sp>
        <p:nvSpPr>
          <p:cNvPr id="5" name="Date Placeholder 3">
            <a:extLst>
              <a:ext uri="{FF2B5EF4-FFF2-40B4-BE49-F238E27FC236}">
                <a16:creationId xmlns:a16="http://schemas.microsoft.com/office/drawing/2014/main" id="{EEDC9025-6D5D-4756-A5FB-330563552C35}"/>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25-1.png"/>
          <p:cNvPicPr>
            <a:picLocks noGrp="1" noChangeAspect="1"/>
          </p:cNvPicPr>
          <p:nvPr/>
        </p:nvPicPr>
        <p:blipFill>
          <a:blip r:embed="rId2"/>
          <a:stretch>
            <a:fillRect/>
          </a:stretch>
        </p:blipFill>
        <p:spPr bwMode="auto">
          <a:xfrm>
            <a:off x="508635" y="0"/>
            <a:ext cx="8126730" cy="6501384"/>
          </a:xfrm>
          <a:prstGeom prst="rect">
            <a:avLst/>
          </a:prstGeom>
          <a:noFill/>
          <a:ln w="9525">
            <a:noFill/>
            <a:headEnd/>
            <a:tailEnd/>
          </a:ln>
        </p:spPr>
      </p:pic>
      <p:sp>
        <p:nvSpPr>
          <p:cNvPr id="3" name="Date Placeholder 3">
            <a:extLst>
              <a:ext uri="{FF2B5EF4-FFF2-40B4-BE49-F238E27FC236}">
                <a16:creationId xmlns:a16="http://schemas.microsoft.com/office/drawing/2014/main" id="{7BC5F147-143D-4644-BF88-3A433DEC996F}"/>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F27C86DE-2269-48B2-9CE2-2BBBE1CFF4E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84</a:t>
            </a:fld>
            <a:endParaRPr lang="en-US"/>
          </a:p>
        </p:txBody>
      </p:sp>
      <p:sp>
        <p:nvSpPr>
          <p:cNvPr id="5" name="Date Placeholder 3">
            <a:extLst>
              <a:ext uri="{FF2B5EF4-FFF2-40B4-BE49-F238E27FC236}">
                <a16:creationId xmlns:a16="http://schemas.microsoft.com/office/drawing/2014/main" id="{57280597-E305-41F8-A53D-839C8A1C1F7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26-1.png"/>
          <p:cNvPicPr>
            <a:picLocks noGrp="1" noChangeAspect="1"/>
          </p:cNvPicPr>
          <p:nvPr/>
        </p:nvPicPr>
        <p:blipFill>
          <a:blip r:embed="rId2"/>
          <a:stretch>
            <a:fillRect/>
          </a:stretch>
        </p:blipFill>
        <p:spPr bwMode="auto">
          <a:xfrm>
            <a:off x="528828" y="0"/>
            <a:ext cx="8086344" cy="6469075"/>
          </a:xfrm>
          <a:prstGeom prst="rect">
            <a:avLst/>
          </a:prstGeom>
          <a:noFill/>
          <a:ln w="9525">
            <a:noFill/>
            <a:headEnd/>
            <a:tailEnd/>
          </a:ln>
        </p:spPr>
      </p:pic>
      <p:sp>
        <p:nvSpPr>
          <p:cNvPr id="3" name="Date Placeholder 3">
            <a:extLst>
              <a:ext uri="{FF2B5EF4-FFF2-40B4-BE49-F238E27FC236}">
                <a16:creationId xmlns:a16="http://schemas.microsoft.com/office/drawing/2014/main" id="{7E4E9F0D-3DB2-4974-80F9-BDFFA022C76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F8F7450E-EB59-4B9A-A918-06054B03F252}"/>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85</a:t>
            </a:fld>
            <a:endParaRPr lang="en-US"/>
          </a:p>
        </p:txBody>
      </p:sp>
      <p:sp>
        <p:nvSpPr>
          <p:cNvPr id="5" name="Date Placeholder 3">
            <a:extLst>
              <a:ext uri="{FF2B5EF4-FFF2-40B4-BE49-F238E27FC236}">
                <a16:creationId xmlns:a16="http://schemas.microsoft.com/office/drawing/2014/main" id="{91CC00ED-DA36-4345-8748-5D048DC5DB2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28-1.png"/>
          <p:cNvPicPr>
            <a:picLocks noGrp="1" noChangeAspect="1"/>
          </p:cNvPicPr>
          <p:nvPr/>
        </p:nvPicPr>
        <p:blipFill>
          <a:blip r:embed="rId2"/>
          <a:stretch>
            <a:fillRect/>
          </a:stretch>
        </p:blipFill>
        <p:spPr bwMode="auto">
          <a:xfrm>
            <a:off x="480060" y="155448"/>
            <a:ext cx="8183880" cy="6547104"/>
          </a:xfrm>
          <a:prstGeom prst="rect">
            <a:avLst/>
          </a:prstGeom>
          <a:noFill/>
          <a:ln w="9525">
            <a:noFill/>
            <a:headEnd/>
            <a:tailEnd/>
          </a:ln>
        </p:spPr>
      </p:pic>
      <p:sp>
        <p:nvSpPr>
          <p:cNvPr id="3" name="Date Placeholder 3">
            <a:extLst>
              <a:ext uri="{FF2B5EF4-FFF2-40B4-BE49-F238E27FC236}">
                <a16:creationId xmlns:a16="http://schemas.microsoft.com/office/drawing/2014/main" id="{F8044EB1-82E7-4BD0-84F5-4637A5875F9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4FEB3FF-A1CC-4C4D-A697-BD9728C3556D}"/>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86</a:t>
            </a:fld>
            <a:endParaRPr lang="en-US"/>
          </a:p>
        </p:txBody>
      </p:sp>
      <p:sp>
        <p:nvSpPr>
          <p:cNvPr id="5" name="Date Placeholder 3">
            <a:extLst>
              <a:ext uri="{FF2B5EF4-FFF2-40B4-BE49-F238E27FC236}">
                <a16:creationId xmlns:a16="http://schemas.microsoft.com/office/drawing/2014/main" id="{DA14508A-9A3A-467E-BC8F-39A6CB772170}"/>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29-1.png"/>
          <p:cNvPicPr>
            <a:picLocks noGrp="1" noChangeAspect="1"/>
          </p:cNvPicPr>
          <p:nvPr/>
        </p:nvPicPr>
        <p:blipFill>
          <a:blip r:embed="rId2"/>
          <a:stretch>
            <a:fillRect/>
          </a:stretch>
        </p:blipFill>
        <p:spPr bwMode="auto">
          <a:xfrm>
            <a:off x="455676" y="0"/>
            <a:ext cx="8232648" cy="6586118"/>
          </a:xfrm>
          <a:prstGeom prst="rect">
            <a:avLst/>
          </a:prstGeom>
          <a:noFill/>
          <a:ln w="9525">
            <a:noFill/>
            <a:headEnd/>
            <a:tailEnd/>
          </a:ln>
        </p:spPr>
      </p:pic>
      <p:sp>
        <p:nvSpPr>
          <p:cNvPr id="3" name="Date Placeholder 3">
            <a:extLst>
              <a:ext uri="{FF2B5EF4-FFF2-40B4-BE49-F238E27FC236}">
                <a16:creationId xmlns:a16="http://schemas.microsoft.com/office/drawing/2014/main" id="{E7878D8B-763B-48EA-92EB-C459E56F2FDC}"/>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FE15243-B4EE-4305-AD3F-187857CB3A0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87</a:t>
            </a:fld>
            <a:endParaRPr lang="en-US"/>
          </a:p>
        </p:txBody>
      </p:sp>
      <p:sp>
        <p:nvSpPr>
          <p:cNvPr id="5" name="Date Placeholder 3">
            <a:extLst>
              <a:ext uri="{FF2B5EF4-FFF2-40B4-BE49-F238E27FC236}">
                <a16:creationId xmlns:a16="http://schemas.microsoft.com/office/drawing/2014/main" id="{47ACCE0C-D60D-4C3B-A922-432809C56B0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30-1.png"/>
          <p:cNvPicPr>
            <a:picLocks noGrp="1" noChangeAspect="1"/>
          </p:cNvPicPr>
          <p:nvPr/>
        </p:nvPicPr>
        <p:blipFill>
          <a:blip r:embed="rId2"/>
          <a:stretch>
            <a:fillRect/>
          </a:stretch>
        </p:blipFill>
        <p:spPr bwMode="auto">
          <a:xfrm>
            <a:off x="519684" y="99535"/>
            <a:ext cx="8104632" cy="6483706"/>
          </a:xfrm>
          <a:prstGeom prst="rect">
            <a:avLst/>
          </a:prstGeom>
          <a:noFill/>
          <a:ln w="9525">
            <a:noFill/>
            <a:headEnd/>
            <a:tailEnd/>
          </a:ln>
        </p:spPr>
      </p:pic>
      <p:sp>
        <p:nvSpPr>
          <p:cNvPr id="3" name="Date Placeholder 3">
            <a:extLst>
              <a:ext uri="{FF2B5EF4-FFF2-40B4-BE49-F238E27FC236}">
                <a16:creationId xmlns:a16="http://schemas.microsoft.com/office/drawing/2014/main" id="{2965FAB3-976A-4A93-BEA9-FABF0AE4E5B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D946E1BC-2ACC-4738-AFC3-45375390F4D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88</a:t>
            </a:fld>
            <a:endParaRPr lang="en-US"/>
          </a:p>
        </p:txBody>
      </p:sp>
      <p:sp>
        <p:nvSpPr>
          <p:cNvPr id="5" name="Date Placeholder 3">
            <a:extLst>
              <a:ext uri="{FF2B5EF4-FFF2-40B4-BE49-F238E27FC236}">
                <a16:creationId xmlns:a16="http://schemas.microsoft.com/office/drawing/2014/main" id="{6CAEA550-6447-4DC6-973B-B5CD30512648}"/>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31-1.png"/>
          <p:cNvPicPr>
            <a:picLocks noGrp="1" noChangeAspect="1"/>
          </p:cNvPicPr>
          <p:nvPr/>
        </p:nvPicPr>
        <p:blipFill>
          <a:blip r:embed="rId2"/>
          <a:stretch>
            <a:fillRect/>
          </a:stretch>
        </p:blipFill>
        <p:spPr bwMode="auto">
          <a:xfrm>
            <a:off x="437388" y="0"/>
            <a:ext cx="8269224" cy="6615379"/>
          </a:xfrm>
          <a:prstGeom prst="rect">
            <a:avLst/>
          </a:prstGeom>
          <a:noFill/>
          <a:ln w="9525">
            <a:noFill/>
            <a:headEnd/>
            <a:tailEnd/>
          </a:ln>
        </p:spPr>
      </p:pic>
      <p:sp>
        <p:nvSpPr>
          <p:cNvPr id="3" name="Date Placeholder 3">
            <a:extLst>
              <a:ext uri="{FF2B5EF4-FFF2-40B4-BE49-F238E27FC236}">
                <a16:creationId xmlns:a16="http://schemas.microsoft.com/office/drawing/2014/main" id="{0680BC45-872E-43FB-9D02-954CF024FF26}"/>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3EF8400-8DB2-44A5-BD1B-8357ED3AE25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89</a:t>
            </a:fld>
            <a:endParaRPr lang="en-US"/>
          </a:p>
        </p:txBody>
      </p:sp>
      <p:sp>
        <p:nvSpPr>
          <p:cNvPr id="5" name="Date Placeholder 3">
            <a:extLst>
              <a:ext uri="{FF2B5EF4-FFF2-40B4-BE49-F238E27FC236}">
                <a16:creationId xmlns:a16="http://schemas.microsoft.com/office/drawing/2014/main" id="{0D365CED-F627-4925-B0DB-B43621EDE01E}"/>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39-1.png"/>
          <p:cNvPicPr>
            <a:picLocks noGrp="1" noChangeAspect="1"/>
          </p:cNvPicPr>
          <p:nvPr/>
        </p:nvPicPr>
        <p:blipFill>
          <a:blip r:embed="rId2"/>
          <a:stretch>
            <a:fillRect/>
          </a:stretch>
        </p:blipFill>
        <p:spPr bwMode="auto">
          <a:xfrm>
            <a:off x="634746" y="349910"/>
            <a:ext cx="7874508" cy="6299606"/>
          </a:xfrm>
          <a:prstGeom prst="rect">
            <a:avLst/>
          </a:prstGeom>
          <a:noFill/>
          <a:ln w="9525">
            <a:noFill/>
            <a:headEnd/>
            <a:tailEnd/>
          </a:ln>
        </p:spPr>
      </p:pic>
      <p:sp>
        <p:nvSpPr>
          <p:cNvPr id="3" name="Date Placeholder 3">
            <a:extLst>
              <a:ext uri="{FF2B5EF4-FFF2-40B4-BE49-F238E27FC236}">
                <a16:creationId xmlns:a16="http://schemas.microsoft.com/office/drawing/2014/main" id="{B595B911-C14F-4F4F-9DE4-6D66C67674C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C205ECF9-7DF4-45CD-B3CC-58B5E9B763AA}"/>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9</a:t>
            </a:fld>
            <a:endParaRPr lang="en-US"/>
          </a:p>
        </p:txBody>
      </p:sp>
      <p:sp>
        <p:nvSpPr>
          <p:cNvPr id="5" name="Date Placeholder 3">
            <a:extLst>
              <a:ext uri="{FF2B5EF4-FFF2-40B4-BE49-F238E27FC236}">
                <a16:creationId xmlns:a16="http://schemas.microsoft.com/office/drawing/2014/main" id="{EB741FCA-CACE-4B10-9272-AAA6217F6636}"/>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32-1.png"/>
          <p:cNvPicPr>
            <a:picLocks noGrp="1" noChangeAspect="1"/>
          </p:cNvPicPr>
          <p:nvPr/>
        </p:nvPicPr>
        <p:blipFill>
          <a:blip r:embed="rId2"/>
          <a:stretch>
            <a:fillRect/>
          </a:stretch>
        </p:blipFill>
        <p:spPr bwMode="auto">
          <a:xfrm>
            <a:off x="457200" y="0"/>
            <a:ext cx="8229600" cy="6583680"/>
          </a:xfrm>
          <a:prstGeom prst="rect">
            <a:avLst/>
          </a:prstGeom>
          <a:noFill/>
          <a:ln w="9525">
            <a:noFill/>
            <a:headEnd/>
            <a:tailEnd/>
          </a:ln>
        </p:spPr>
      </p:pic>
      <p:sp>
        <p:nvSpPr>
          <p:cNvPr id="3" name="Date Placeholder 3">
            <a:extLst>
              <a:ext uri="{FF2B5EF4-FFF2-40B4-BE49-F238E27FC236}">
                <a16:creationId xmlns:a16="http://schemas.microsoft.com/office/drawing/2014/main" id="{5EB1B90D-DA20-4B12-ADC6-BC273477A62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184F420-1B9E-483F-89BB-553980B7B310}"/>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90</a:t>
            </a:fld>
            <a:endParaRPr lang="en-US"/>
          </a:p>
        </p:txBody>
      </p:sp>
      <p:sp>
        <p:nvSpPr>
          <p:cNvPr id="5" name="Date Placeholder 3">
            <a:extLst>
              <a:ext uri="{FF2B5EF4-FFF2-40B4-BE49-F238E27FC236}">
                <a16:creationId xmlns:a16="http://schemas.microsoft.com/office/drawing/2014/main" id="{8CF0D169-FD56-4553-A6F6-312B2CD4409D}"/>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34-1.png"/>
          <p:cNvPicPr>
            <a:picLocks noGrp="1" noChangeAspect="1"/>
          </p:cNvPicPr>
          <p:nvPr/>
        </p:nvPicPr>
        <p:blipFill>
          <a:blip r:embed="rId2"/>
          <a:stretch>
            <a:fillRect/>
          </a:stretch>
        </p:blipFill>
        <p:spPr bwMode="auto">
          <a:xfrm>
            <a:off x="560832" y="220065"/>
            <a:ext cx="8022336" cy="6417869"/>
          </a:xfrm>
          <a:prstGeom prst="rect">
            <a:avLst/>
          </a:prstGeom>
          <a:noFill/>
          <a:ln w="9525">
            <a:noFill/>
            <a:headEnd/>
            <a:tailEnd/>
          </a:ln>
        </p:spPr>
      </p:pic>
      <p:sp>
        <p:nvSpPr>
          <p:cNvPr id="3" name="Date Placeholder 3">
            <a:extLst>
              <a:ext uri="{FF2B5EF4-FFF2-40B4-BE49-F238E27FC236}">
                <a16:creationId xmlns:a16="http://schemas.microsoft.com/office/drawing/2014/main" id="{17C1DA2E-435C-4F6C-A3AF-8071EF61C7F4}"/>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E67AA779-1F02-47FF-8DF0-8CB08D728A05}"/>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91</a:t>
            </a:fld>
            <a:endParaRPr lang="en-US"/>
          </a:p>
        </p:txBody>
      </p:sp>
      <p:sp>
        <p:nvSpPr>
          <p:cNvPr id="5" name="Date Placeholder 3">
            <a:extLst>
              <a:ext uri="{FF2B5EF4-FFF2-40B4-BE49-F238E27FC236}">
                <a16:creationId xmlns:a16="http://schemas.microsoft.com/office/drawing/2014/main" id="{1353C01D-EFA9-41FC-8F9D-0EE80FF07862}"/>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35-1.png"/>
          <p:cNvPicPr>
            <a:picLocks noGrp="1" noChangeAspect="1"/>
          </p:cNvPicPr>
          <p:nvPr/>
        </p:nvPicPr>
        <p:blipFill>
          <a:blip r:embed="rId2"/>
          <a:stretch>
            <a:fillRect/>
          </a:stretch>
        </p:blipFill>
        <p:spPr bwMode="auto">
          <a:xfrm>
            <a:off x="432816" y="0"/>
            <a:ext cx="8278368" cy="6622694"/>
          </a:xfrm>
          <a:prstGeom prst="rect">
            <a:avLst/>
          </a:prstGeom>
          <a:noFill/>
          <a:ln w="9525">
            <a:noFill/>
            <a:headEnd/>
            <a:tailEnd/>
          </a:ln>
        </p:spPr>
      </p:pic>
      <p:sp>
        <p:nvSpPr>
          <p:cNvPr id="3" name="Date Placeholder 3">
            <a:extLst>
              <a:ext uri="{FF2B5EF4-FFF2-40B4-BE49-F238E27FC236}">
                <a16:creationId xmlns:a16="http://schemas.microsoft.com/office/drawing/2014/main" id="{A88D43C8-F748-4559-BE42-3ECB90DA13C5}"/>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25C2E52D-171E-44B1-8E5A-3868CB54245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92</a:t>
            </a:fld>
            <a:endParaRPr lang="en-US"/>
          </a:p>
        </p:txBody>
      </p:sp>
      <p:sp>
        <p:nvSpPr>
          <p:cNvPr id="5" name="Date Placeholder 3">
            <a:extLst>
              <a:ext uri="{FF2B5EF4-FFF2-40B4-BE49-F238E27FC236}">
                <a16:creationId xmlns:a16="http://schemas.microsoft.com/office/drawing/2014/main" id="{021584A5-B727-4018-983F-294DF8EA5F5C}"/>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36-1.png"/>
          <p:cNvPicPr>
            <a:picLocks noGrp="1" noChangeAspect="1"/>
          </p:cNvPicPr>
          <p:nvPr/>
        </p:nvPicPr>
        <p:blipFill>
          <a:blip r:embed="rId2"/>
          <a:stretch>
            <a:fillRect/>
          </a:stretch>
        </p:blipFill>
        <p:spPr bwMode="auto">
          <a:xfrm>
            <a:off x="457200" y="0"/>
            <a:ext cx="8260080" cy="6608064"/>
          </a:xfrm>
          <a:prstGeom prst="rect">
            <a:avLst/>
          </a:prstGeom>
          <a:noFill/>
          <a:ln w="9525">
            <a:noFill/>
            <a:headEnd/>
            <a:tailEnd/>
          </a:ln>
        </p:spPr>
      </p:pic>
      <p:sp>
        <p:nvSpPr>
          <p:cNvPr id="3" name="Date Placeholder 3">
            <a:extLst>
              <a:ext uri="{FF2B5EF4-FFF2-40B4-BE49-F238E27FC236}">
                <a16:creationId xmlns:a16="http://schemas.microsoft.com/office/drawing/2014/main" id="{6EE2D3BE-2F76-4EE6-80E6-AE98252F100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B6672DA8-4A28-42BE-8889-47C9D708C834}"/>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93</a:t>
            </a:fld>
            <a:endParaRPr lang="en-US"/>
          </a:p>
        </p:txBody>
      </p:sp>
      <p:sp>
        <p:nvSpPr>
          <p:cNvPr id="5" name="Date Placeholder 3">
            <a:extLst>
              <a:ext uri="{FF2B5EF4-FFF2-40B4-BE49-F238E27FC236}">
                <a16:creationId xmlns:a16="http://schemas.microsoft.com/office/drawing/2014/main" id="{7BED4CCF-6E4A-4F50-BD5E-FAF7990EB41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37-1.png"/>
          <p:cNvPicPr>
            <a:picLocks noGrp="1" noChangeAspect="1"/>
          </p:cNvPicPr>
          <p:nvPr/>
        </p:nvPicPr>
        <p:blipFill>
          <a:blip r:embed="rId2"/>
          <a:stretch>
            <a:fillRect/>
          </a:stretch>
        </p:blipFill>
        <p:spPr bwMode="auto">
          <a:xfrm>
            <a:off x="582930" y="64008"/>
            <a:ext cx="7978140" cy="6382512"/>
          </a:xfrm>
          <a:prstGeom prst="rect">
            <a:avLst/>
          </a:prstGeom>
          <a:noFill/>
          <a:ln w="9525">
            <a:noFill/>
            <a:headEnd/>
            <a:tailEnd/>
          </a:ln>
        </p:spPr>
      </p:pic>
      <p:sp>
        <p:nvSpPr>
          <p:cNvPr id="3" name="Date Placeholder 3">
            <a:extLst>
              <a:ext uri="{FF2B5EF4-FFF2-40B4-BE49-F238E27FC236}">
                <a16:creationId xmlns:a16="http://schemas.microsoft.com/office/drawing/2014/main" id="{A76DA3F8-660F-4977-83AF-E5274C263D88}"/>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8BB39CE6-F93C-469A-BD93-19BAD1442C09}"/>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94</a:t>
            </a:fld>
            <a:endParaRPr lang="en-US"/>
          </a:p>
        </p:txBody>
      </p:sp>
      <p:sp>
        <p:nvSpPr>
          <p:cNvPr id="5" name="Date Placeholder 3">
            <a:extLst>
              <a:ext uri="{FF2B5EF4-FFF2-40B4-BE49-F238E27FC236}">
                <a16:creationId xmlns:a16="http://schemas.microsoft.com/office/drawing/2014/main" id="{A010CFAD-7F7C-4F85-AA4F-87FE4905CE8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38-1.png"/>
          <p:cNvPicPr>
            <a:picLocks noGrp="1" noChangeAspect="1"/>
          </p:cNvPicPr>
          <p:nvPr/>
        </p:nvPicPr>
        <p:blipFill>
          <a:blip r:embed="rId2"/>
          <a:stretch>
            <a:fillRect/>
          </a:stretch>
        </p:blipFill>
        <p:spPr bwMode="auto">
          <a:xfrm>
            <a:off x="469392" y="0"/>
            <a:ext cx="8205216" cy="6564173"/>
          </a:xfrm>
          <a:prstGeom prst="rect">
            <a:avLst/>
          </a:prstGeom>
          <a:noFill/>
          <a:ln w="9525">
            <a:noFill/>
            <a:headEnd/>
            <a:tailEnd/>
          </a:ln>
        </p:spPr>
      </p:pic>
      <p:sp>
        <p:nvSpPr>
          <p:cNvPr id="3" name="Date Placeholder 3">
            <a:extLst>
              <a:ext uri="{FF2B5EF4-FFF2-40B4-BE49-F238E27FC236}">
                <a16:creationId xmlns:a16="http://schemas.microsoft.com/office/drawing/2014/main" id="{5DC7D2BF-91C6-4DD6-85CE-14DFD6C7375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BE8AD56D-8A60-4C1A-8AE9-D97C2D1F276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95</a:t>
            </a:fld>
            <a:endParaRPr lang="en-US"/>
          </a:p>
        </p:txBody>
      </p:sp>
      <p:sp>
        <p:nvSpPr>
          <p:cNvPr id="5" name="Date Placeholder 3">
            <a:extLst>
              <a:ext uri="{FF2B5EF4-FFF2-40B4-BE49-F238E27FC236}">
                <a16:creationId xmlns:a16="http://schemas.microsoft.com/office/drawing/2014/main" id="{0E43A55C-7071-4EF1-AA77-7C6AD1746193}"/>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40-1.png"/>
          <p:cNvPicPr>
            <a:picLocks noGrp="1" noChangeAspect="1"/>
          </p:cNvPicPr>
          <p:nvPr/>
        </p:nvPicPr>
        <p:blipFill>
          <a:blip r:embed="rId2"/>
          <a:stretch>
            <a:fillRect/>
          </a:stretch>
        </p:blipFill>
        <p:spPr bwMode="auto">
          <a:xfrm>
            <a:off x="469392" y="0"/>
            <a:ext cx="8205216" cy="6564173"/>
          </a:xfrm>
          <a:prstGeom prst="rect">
            <a:avLst/>
          </a:prstGeom>
          <a:noFill/>
          <a:ln w="9525">
            <a:noFill/>
            <a:headEnd/>
            <a:tailEnd/>
          </a:ln>
        </p:spPr>
      </p:pic>
      <p:sp>
        <p:nvSpPr>
          <p:cNvPr id="3" name="Date Placeholder 3">
            <a:extLst>
              <a:ext uri="{FF2B5EF4-FFF2-40B4-BE49-F238E27FC236}">
                <a16:creationId xmlns:a16="http://schemas.microsoft.com/office/drawing/2014/main" id="{8CF00790-91E4-4B4C-B25B-9FA0B47D2A53}"/>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B588B6D6-9AB4-45A5-9DFC-79772FAB4C87}"/>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96</a:t>
            </a:fld>
            <a:endParaRPr lang="en-US"/>
          </a:p>
        </p:txBody>
      </p:sp>
      <p:sp>
        <p:nvSpPr>
          <p:cNvPr id="5" name="Date Placeholder 3">
            <a:extLst>
              <a:ext uri="{FF2B5EF4-FFF2-40B4-BE49-F238E27FC236}">
                <a16:creationId xmlns:a16="http://schemas.microsoft.com/office/drawing/2014/main" id="{8BAFD541-C6A0-4F70-BD9F-FE2245A7A859}"/>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41-1.png"/>
          <p:cNvPicPr>
            <a:picLocks noGrp="1" noChangeAspect="1"/>
          </p:cNvPicPr>
          <p:nvPr/>
        </p:nvPicPr>
        <p:blipFill>
          <a:blip r:embed="rId2"/>
          <a:stretch>
            <a:fillRect/>
          </a:stretch>
        </p:blipFill>
        <p:spPr bwMode="auto">
          <a:xfrm>
            <a:off x="510540" y="0"/>
            <a:ext cx="8122920" cy="6498336"/>
          </a:xfrm>
          <a:prstGeom prst="rect">
            <a:avLst/>
          </a:prstGeom>
          <a:noFill/>
          <a:ln w="9525">
            <a:noFill/>
            <a:headEnd/>
            <a:tailEnd/>
          </a:ln>
        </p:spPr>
      </p:pic>
      <p:sp>
        <p:nvSpPr>
          <p:cNvPr id="3" name="Date Placeholder 3">
            <a:extLst>
              <a:ext uri="{FF2B5EF4-FFF2-40B4-BE49-F238E27FC236}">
                <a16:creationId xmlns:a16="http://schemas.microsoft.com/office/drawing/2014/main" id="{D8939F0D-ACE5-4DD5-88C2-009604E46E3D}"/>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46FB1B39-641F-47C7-97E2-2AE89CD4DE71}"/>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97</a:t>
            </a:fld>
            <a:endParaRPr lang="en-US"/>
          </a:p>
        </p:txBody>
      </p:sp>
      <p:sp>
        <p:nvSpPr>
          <p:cNvPr id="5" name="Date Placeholder 3">
            <a:extLst>
              <a:ext uri="{FF2B5EF4-FFF2-40B4-BE49-F238E27FC236}">
                <a16:creationId xmlns:a16="http://schemas.microsoft.com/office/drawing/2014/main" id="{D31A62C0-BD70-4229-B508-C6AB8E117E6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42-1.png"/>
          <p:cNvPicPr>
            <a:picLocks noGrp="1" noChangeAspect="1"/>
          </p:cNvPicPr>
          <p:nvPr/>
        </p:nvPicPr>
        <p:blipFill>
          <a:blip r:embed="rId2"/>
          <a:stretch>
            <a:fillRect/>
          </a:stretch>
        </p:blipFill>
        <p:spPr bwMode="auto">
          <a:xfrm>
            <a:off x="492252" y="0"/>
            <a:ext cx="8159496" cy="6527597"/>
          </a:xfrm>
          <a:prstGeom prst="rect">
            <a:avLst/>
          </a:prstGeom>
          <a:noFill/>
          <a:ln w="9525">
            <a:noFill/>
            <a:headEnd/>
            <a:tailEnd/>
          </a:ln>
        </p:spPr>
      </p:pic>
      <p:sp>
        <p:nvSpPr>
          <p:cNvPr id="3" name="Date Placeholder 3">
            <a:extLst>
              <a:ext uri="{FF2B5EF4-FFF2-40B4-BE49-F238E27FC236}">
                <a16:creationId xmlns:a16="http://schemas.microsoft.com/office/drawing/2014/main" id="{44C8DF53-2AA2-4098-AA44-B5F8E97301D1}"/>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8FECB571-5E20-4FA2-B9CA-A711A17D14D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98</a:t>
            </a:fld>
            <a:endParaRPr lang="en-US"/>
          </a:p>
        </p:txBody>
      </p:sp>
      <p:sp>
        <p:nvSpPr>
          <p:cNvPr id="5" name="Date Placeholder 3">
            <a:extLst>
              <a:ext uri="{FF2B5EF4-FFF2-40B4-BE49-F238E27FC236}">
                <a16:creationId xmlns:a16="http://schemas.microsoft.com/office/drawing/2014/main" id="{76BC5645-855C-446D-848F-5B01681D6441}"/>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RA---Madagascar-1st-Round-rev_files/figure-pptx/unnamed-chunk-143-1.png"/>
          <p:cNvPicPr>
            <a:picLocks noGrp="1" noChangeAspect="1"/>
          </p:cNvPicPr>
          <p:nvPr/>
        </p:nvPicPr>
        <p:blipFill>
          <a:blip r:embed="rId2"/>
          <a:stretch>
            <a:fillRect/>
          </a:stretch>
        </p:blipFill>
        <p:spPr bwMode="auto">
          <a:xfrm>
            <a:off x="464820" y="0"/>
            <a:ext cx="8214360" cy="6571488"/>
          </a:xfrm>
          <a:prstGeom prst="rect">
            <a:avLst/>
          </a:prstGeom>
          <a:noFill/>
          <a:ln w="9525">
            <a:noFill/>
            <a:headEnd/>
            <a:tailEnd/>
          </a:ln>
        </p:spPr>
      </p:pic>
      <p:sp>
        <p:nvSpPr>
          <p:cNvPr id="3" name="Date Placeholder 3">
            <a:extLst>
              <a:ext uri="{FF2B5EF4-FFF2-40B4-BE49-F238E27FC236}">
                <a16:creationId xmlns:a16="http://schemas.microsoft.com/office/drawing/2014/main" id="{D7D1C92C-C3F7-4D62-A3B1-A54084DDB7D9}"/>
              </a:ext>
            </a:extLst>
          </p:cNvPr>
          <p:cNvSpPr>
            <a:spLocks noGrp="1"/>
          </p:cNvSpPr>
          <p:nvPr>
            <p:ph type="dt" sz="half" idx="10"/>
          </p:nvPr>
        </p:nvSpPr>
        <p:spPr>
          <a:xfrm>
            <a:off x="261144" y="6583241"/>
            <a:ext cx="2546064" cy="165076"/>
          </a:xfrm>
          <a:prstGeom prst="rect">
            <a:avLst/>
          </a:prstGeom>
        </p:spPr>
        <p:txBody>
          <a:bodyPr vert="horz" lIns="0" tIns="0" rIns="0" bIns="0" rtlCol="0" anchor="ctr"/>
          <a:lstStyle>
            <a:lvl1pPr>
              <a:defRPr sz="825">
                <a:solidFill>
                  <a:schemeClr val="bg1"/>
                </a:solidFill>
                <a:latin typeface="Arial" charset="0"/>
                <a:ea typeface="Arial" charset="0"/>
                <a:cs typeface="Arial" charset="0"/>
              </a:defRPr>
            </a:lvl1pPr>
          </a:lstStyle>
          <a:p>
            <a:r>
              <a:rPr lang="en-US" dirty="0">
                <a:solidFill>
                  <a:schemeClr val="tx1"/>
                </a:solidFill>
              </a:rPr>
              <a:t>CRA Madagascar – 1</a:t>
            </a:r>
            <a:r>
              <a:rPr lang="en-US" baseline="30000" dirty="0">
                <a:solidFill>
                  <a:schemeClr val="tx1"/>
                </a:solidFill>
              </a:rPr>
              <a:t>st</a:t>
            </a:r>
            <a:r>
              <a:rPr lang="en-US" dirty="0">
                <a:solidFill>
                  <a:schemeClr val="tx1"/>
                </a:solidFill>
              </a:rPr>
              <a:t> Round Preliminary Findings</a:t>
            </a:r>
          </a:p>
        </p:txBody>
      </p:sp>
      <p:sp>
        <p:nvSpPr>
          <p:cNvPr id="4" name="Date Placeholder 3">
            <a:extLst>
              <a:ext uri="{FF2B5EF4-FFF2-40B4-BE49-F238E27FC236}">
                <a16:creationId xmlns:a16="http://schemas.microsoft.com/office/drawing/2014/main" id="{3A4D5AB8-787C-4A19-AC2C-C50C3A5CF94C}"/>
              </a:ext>
            </a:extLst>
          </p:cNvPr>
          <p:cNvSpPr txBox="1">
            <a:spLocks/>
          </p:cNvSpPr>
          <p:nvPr/>
        </p:nvSpPr>
        <p:spPr>
          <a:xfrm>
            <a:off x="4311650" y="6583241"/>
            <a:ext cx="350838"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ED2D45AA-15EB-2E4C-B3CF-060156397367}" type="slidenum">
              <a:rPr lang="en-US"/>
              <a:t>99</a:t>
            </a:fld>
            <a:endParaRPr lang="en-US"/>
          </a:p>
        </p:txBody>
      </p:sp>
      <p:sp>
        <p:nvSpPr>
          <p:cNvPr id="5" name="Date Placeholder 3">
            <a:extLst>
              <a:ext uri="{FF2B5EF4-FFF2-40B4-BE49-F238E27FC236}">
                <a16:creationId xmlns:a16="http://schemas.microsoft.com/office/drawing/2014/main" id="{EED5E4BD-7B2C-4B4F-8AA7-F2156FEBF044}"/>
              </a:ext>
            </a:extLst>
          </p:cNvPr>
          <p:cNvSpPr txBox="1">
            <a:spLocks/>
          </p:cNvSpPr>
          <p:nvPr/>
        </p:nvSpPr>
        <p:spPr>
          <a:xfrm>
            <a:off x="6629400" y="6583241"/>
            <a:ext cx="2057400" cy="165076"/>
          </a:xfrm>
          <a:prstGeom prst="rect">
            <a:avLst/>
          </a:prstGeom>
        </p:spPr>
        <p:txBody>
          <a:bodyPr lIns="0" tIns="0" rIns="0" bIns="0"/>
          <a:lstStyle>
            <a:defPPr>
              <a:defRPr lang="en-US"/>
            </a:defPPr>
            <a:lvl1pPr marL="0" algn="l" defTabSz="685800" rtl="0" eaLnBrk="1" latinLnBrk="0" hangingPunct="1">
              <a:defRPr sz="825" kern="1200">
                <a:solidFill>
                  <a:schemeClr val="tx1"/>
                </a:solidFill>
                <a:latin typeface="Arial" charset="0"/>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r>
              <a:rPr lang="en-US" dirty="0"/>
              <a:t>UNICEF – for every child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4841</Words>
  <Application>Microsoft Office PowerPoint</Application>
  <PresentationFormat>On-screen Show (4:3)</PresentationFormat>
  <Paragraphs>1090</Paragraphs>
  <Slides>362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362</vt:i4>
      </vt:variant>
    </vt:vector>
  </HeadingPairs>
  <TitlesOfParts>
    <vt:vector size="365" baseType="lpstr">
      <vt:lpstr>Arial</vt:lpstr>
      <vt:lpstr>Calibri</vt:lpstr>
      <vt:lpstr>Office Theme</vt:lpstr>
      <vt:lpstr>PowerPoint Presentation</vt:lpstr>
      <vt:lpstr>Community Rapid Assessment - Madagascar 1st Round  Full Visualizations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TotalTime>
  <Words>26</Words>
  <Application>Microsoft Office PowerPoint</Application>
  <PresentationFormat>On-screen Show (4:3)</PresentationFormat>
  <Paragraphs>10</Paragraphs>
  <Slides>2</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vt:i4>
      </vt:variant>
    </vt:vector>
  </HeadingPairs>
  <TitlesOfParts>
    <vt:vector size="5" baseType="lpstr">
      <vt:lpstr>Arial</vt:lpstr>
      <vt:lpstr>Calibri</vt:lpstr>
      <vt:lpstr>Office Theme</vt:lpstr>
      <vt:lpstr>Title</vt:lpstr>
      <vt:lpstr>Slide Title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Rapid Assessment - Madagascar 1st Round</dc:title>
  <dc:creator>Annika Squires - UNICEF</dc:creator>
  <cp:keywords/>
  <cp:lastModifiedBy>Andres Esteban Ochoa Toasa</cp:lastModifiedBy>
  <cp:revision>12</cp:revision>
  <dcterms:created xsi:type="dcterms:W3CDTF">2020-10-29T03:06:34Z</dcterms:created>
  <dcterms:modified xsi:type="dcterms:W3CDTF">2020-10-29T06:53:53Z</dcterms:modified>
</cp:coreProperties>
</file>